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2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2"/>
  </p:notesMasterIdLst>
  <p:sldIdLst>
    <p:sldId id="256" r:id="rId3"/>
    <p:sldId id="271" r:id="rId4"/>
    <p:sldId id="286" r:id="rId5"/>
    <p:sldId id="272" r:id="rId6"/>
    <p:sldId id="273" r:id="rId7"/>
    <p:sldId id="275" r:id="rId8"/>
    <p:sldId id="276" r:id="rId9"/>
    <p:sldId id="277" r:id="rId10"/>
    <p:sldId id="278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57" r:id="rId19"/>
    <p:sldId id="298" r:id="rId20"/>
    <p:sldId id="302" r:id="rId21"/>
    <p:sldId id="259" r:id="rId22"/>
    <p:sldId id="263" r:id="rId23"/>
    <p:sldId id="268" r:id="rId24"/>
    <p:sldId id="300" r:id="rId25"/>
    <p:sldId id="303" r:id="rId26"/>
    <p:sldId id="269" r:id="rId27"/>
    <p:sldId id="270" r:id="rId28"/>
    <p:sldId id="288" r:id="rId29"/>
    <p:sldId id="289" r:id="rId30"/>
    <p:sldId id="291" r:id="rId31"/>
    <p:sldId id="290" r:id="rId32"/>
    <p:sldId id="294" r:id="rId33"/>
    <p:sldId id="292" r:id="rId34"/>
    <p:sldId id="293" r:id="rId35"/>
    <p:sldId id="295" r:id="rId36"/>
    <p:sldId id="296" r:id="rId37"/>
    <p:sldId id="297" r:id="rId38"/>
    <p:sldId id="262" r:id="rId39"/>
    <p:sldId id="301" r:id="rId40"/>
    <p:sldId id="299" r:id="rId41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9">
          <p15:clr>
            <a:srgbClr val="A4A3A4"/>
          </p15:clr>
        </p15:guide>
        <p15:guide id="2" pos="203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28"/>
  </p:normalViewPr>
  <p:slideViewPr>
    <p:cSldViewPr>
      <p:cViewPr varScale="1">
        <p:scale>
          <a:sx n="114" d="100"/>
          <a:sy n="114" d="100"/>
        </p:scale>
        <p:origin x="592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749"/>
        <p:guide pos="2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weizhang:Documents:research:NTM:architecture_change_result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oleObject" Target="Macintosh%20HD:Users:weizhang:Documents:research:NTM:babi-varients-result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oleObject" Target="Macintosh%20HD:Users:weizhang:Documents:research:NTM:babi-varients-results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4" Type="http://schemas.openxmlformats.org/officeDocument/2006/relationships/oleObject" Target="Chart%20in%20Microsoft%20Office%20PowerPoint" TargetMode="Externa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weizhang:Documents:research:NTM:architecture_change_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intosh%20HD:Users:weizhang:Documents:research:NTM:architecture_change_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Macintosh%20HD:Users:weizhang:Documents:research:NTM:architecture_change_resul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Macintosh%20HD:Users:weizhang:Documents:research:NTM:architecture_change_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oleObject" Target="Macintosh%20HD:Users:weizhang:Documents:research:NTM:architecture_change_result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oleObject" Target="Macintosh%20HD:Users:weizhang:Documents:research:NTM:architecture_change_result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oleObject" Target="Macintosh%20HD:Users:weizhang:Documents:research:NTM:architecture_change_result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oleObject" Target="Macintosh%20HD:Users:weizhang:Documents:research:NTM:babi-varients-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Vanilla NTM</a:t>
            </a:r>
            <a:endParaRPr lang="en-US" sz="1400" dirty="0"/>
          </a:p>
        </c:rich>
      </c:tx>
      <c:layout>
        <c:manualLayout>
          <c:xMode val="edge"/>
          <c:yMode val="edge"/>
          <c:x val="0.188462598425197"/>
          <c:y val="0.0276122776319626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6612307347837"/>
          <c:y val="0.0444444444444444"/>
          <c:w val="0.829566555957756"/>
          <c:h val="0.810401720618256"/>
        </c:manualLayout>
      </c:layout>
      <c:scatterChart>
        <c:scatterStyle val="lineMarker"/>
        <c:varyColors val="0"/>
        <c:ser>
          <c:idx val="0"/>
          <c:order val="0"/>
          <c:tx>
            <c:strRef>
              <c:f>recall!$C$1</c:f>
              <c:strCache>
                <c:ptCount val="1"/>
                <c:pt idx="0">
                  <c:v>NTM</c:v>
                </c:pt>
              </c:strCache>
            </c:strRef>
          </c:tx>
          <c:spPr>
            <a:ln w="47625">
              <a:noFill/>
            </a:ln>
          </c:spPr>
          <c:marker>
            <c:symbol val="diamond"/>
            <c:size val="2"/>
          </c:marker>
          <c:yVal>
            <c:numRef>
              <c:f>recall!$C$2:$C$3500</c:f>
              <c:numCache>
                <c:formatCode>General</c:formatCode>
                <c:ptCount val="3499"/>
                <c:pt idx="0">
                  <c:v>1.05033325267</c:v>
                </c:pt>
                <c:pt idx="1">
                  <c:v>1.09756276972</c:v>
                </c:pt>
                <c:pt idx="2">
                  <c:v>0.70381405628</c:v>
                </c:pt>
                <c:pt idx="3">
                  <c:v>0.7669873593</c:v>
                </c:pt>
                <c:pt idx="4">
                  <c:v>2.0826326869</c:v>
                </c:pt>
                <c:pt idx="5">
                  <c:v>2.27912542314</c:v>
                </c:pt>
                <c:pt idx="6">
                  <c:v>1.52623326011</c:v>
                </c:pt>
                <c:pt idx="7">
                  <c:v>1.47708761304</c:v>
                </c:pt>
                <c:pt idx="8">
                  <c:v>1.19662060493</c:v>
                </c:pt>
                <c:pt idx="9">
                  <c:v>0.63446268128</c:v>
                </c:pt>
                <c:pt idx="10">
                  <c:v>0.89057330338</c:v>
                </c:pt>
                <c:pt idx="11">
                  <c:v>1.40889252714</c:v>
                </c:pt>
                <c:pt idx="12">
                  <c:v>1.10588287505</c:v>
                </c:pt>
                <c:pt idx="13">
                  <c:v>1.44491427611</c:v>
                </c:pt>
                <c:pt idx="14">
                  <c:v>1.07060566629</c:v>
                </c:pt>
                <c:pt idx="15">
                  <c:v>0.69175982365</c:v>
                </c:pt>
                <c:pt idx="16">
                  <c:v>0.70600535291</c:v>
                </c:pt>
                <c:pt idx="17">
                  <c:v>0.86629066636</c:v>
                </c:pt>
                <c:pt idx="18">
                  <c:v>1.30507869778</c:v>
                </c:pt>
                <c:pt idx="19">
                  <c:v>1.05583319923</c:v>
                </c:pt>
                <c:pt idx="20">
                  <c:v>0.67428117792</c:v>
                </c:pt>
                <c:pt idx="21">
                  <c:v>0.72550316302</c:v>
                </c:pt>
                <c:pt idx="22">
                  <c:v>0.95256994802</c:v>
                </c:pt>
                <c:pt idx="23">
                  <c:v>0.83823491705</c:v>
                </c:pt>
                <c:pt idx="24">
                  <c:v>0.74599658629</c:v>
                </c:pt>
                <c:pt idx="25">
                  <c:v>2.36020525411</c:v>
                </c:pt>
                <c:pt idx="26">
                  <c:v>1.41220950574</c:v>
                </c:pt>
                <c:pt idx="27">
                  <c:v>1.34774303093</c:v>
                </c:pt>
                <c:pt idx="28">
                  <c:v>0.65077864083</c:v>
                </c:pt>
                <c:pt idx="29">
                  <c:v>1.04336659638</c:v>
                </c:pt>
                <c:pt idx="30">
                  <c:v>0.81887369417</c:v>
                </c:pt>
                <c:pt idx="31">
                  <c:v>2.1559166384</c:v>
                </c:pt>
                <c:pt idx="32">
                  <c:v>0.72202658085</c:v>
                </c:pt>
                <c:pt idx="33">
                  <c:v>1.00317708729</c:v>
                </c:pt>
                <c:pt idx="34">
                  <c:v>0.84924515611</c:v>
                </c:pt>
                <c:pt idx="35">
                  <c:v>1.36735911775</c:v>
                </c:pt>
                <c:pt idx="36">
                  <c:v>1.33672893336</c:v>
                </c:pt>
                <c:pt idx="37">
                  <c:v>2.20999299784</c:v>
                </c:pt>
                <c:pt idx="38">
                  <c:v>0.78883043777</c:v>
                </c:pt>
                <c:pt idx="39">
                  <c:v>1.42309111835</c:v>
                </c:pt>
                <c:pt idx="40">
                  <c:v>1.96973997418</c:v>
                </c:pt>
                <c:pt idx="41">
                  <c:v>0.83690987412</c:v>
                </c:pt>
                <c:pt idx="42">
                  <c:v>0.67565089448</c:v>
                </c:pt>
                <c:pt idx="43">
                  <c:v>2.23374690921</c:v>
                </c:pt>
                <c:pt idx="44">
                  <c:v>0.86009911176</c:v>
                </c:pt>
                <c:pt idx="45">
                  <c:v>2.09397842856</c:v>
                </c:pt>
                <c:pt idx="46">
                  <c:v>1.07151639873</c:v>
                </c:pt>
                <c:pt idx="47">
                  <c:v>0.67859706726</c:v>
                </c:pt>
                <c:pt idx="48">
                  <c:v>0.85490768582</c:v>
                </c:pt>
                <c:pt idx="49">
                  <c:v>0.96844624262</c:v>
                </c:pt>
                <c:pt idx="50">
                  <c:v>1.92731751824</c:v>
                </c:pt>
                <c:pt idx="51">
                  <c:v>0.78707083043</c:v>
                </c:pt>
                <c:pt idx="52">
                  <c:v>1.06003443584</c:v>
                </c:pt>
                <c:pt idx="53">
                  <c:v>1.44679679925</c:v>
                </c:pt>
                <c:pt idx="54">
                  <c:v>1.06999490732</c:v>
                </c:pt>
                <c:pt idx="55">
                  <c:v>1.04246854028</c:v>
                </c:pt>
                <c:pt idx="56">
                  <c:v>2.01082365466</c:v>
                </c:pt>
                <c:pt idx="57">
                  <c:v>1.05624688596</c:v>
                </c:pt>
                <c:pt idx="58">
                  <c:v>1.46343064606</c:v>
                </c:pt>
                <c:pt idx="59">
                  <c:v>2.17416729395</c:v>
                </c:pt>
                <c:pt idx="60">
                  <c:v>0.81917639691</c:v>
                </c:pt>
                <c:pt idx="61">
                  <c:v>1.04751915818</c:v>
                </c:pt>
                <c:pt idx="62">
                  <c:v>2.12178907351</c:v>
                </c:pt>
                <c:pt idx="63">
                  <c:v>1.50730357732</c:v>
                </c:pt>
                <c:pt idx="64">
                  <c:v>2.28150592504</c:v>
                </c:pt>
                <c:pt idx="65">
                  <c:v>1.28854195392</c:v>
                </c:pt>
                <c:pt idx="66">
                  <c:v>1.11095414421</c:v>
                </c:pt>
                <c:pt idx="67">
                  <c:v>0.82845396569</c:v>
                </c:pt>
                <c:pt idx="68">
                  <c:v>0.67809476085</c:v>
                </c:pt>
                <c:pt idx="69">
                  <c:v>2.13810769311</c:v>
                </c:pt>
                <c:pt idx="70">
                  <c:v>0.65326652388</c:v>
                </c:pt>
                <c:pt idx="71">
                  <c:v>0.81012736643</c:v>
                </c:pt>
                <c:pt idx="72">
                  <c:v>2.08723602114</c:v>
                </c:pt>
                <c:pt idx="73">
                  <c:v>1.97429620793</c:v>
                </c:pt>
                <c:pt idx="74">
                  <c:v>1.00036255626</c:v>
                </c:pt>
                <c:pt idx="75">
                  <c:v>0.78040332704</c:v>
                </c:pt>
                <c:pt idx="76">
                  <c:v>0.80311901264</c:v>
                </c:pt>
                <c:pt idx="77">
                  <c:v>1.08054279146</c:v>
                </c:pt>
                <c:pt idx="78">
                  <c:v>0.71027550865</c:v>
                </c:pt>
                <c:pt idx="79">
                  <c:v>0.96790358697</c:v>
                </c:pt>
                <c:pt idx="80">
                  <c:v>2.08786040335</c:v>
                </c:pt>
                <c:pt idx="81">
                  <c:v>0.84558192113</c:v>
                </c:pt>
                <c:pt idx="82">
                  <c:v>1.03059987138</c:v>
                </c:pt>
                <c:pt idx="83">
                  <c:v>1.39690525067</c:v>
                </c:pt>
                <c:pt idx="84">
                  <c:v>1.23390210866</c:v>
                </c:pt>
                <c:pt idx="85">
                  <c:v>1.38694706729</c:v>
                </c:pt>
                <c:pt idx="86">
                  <c:v>0.96019563954</c:v>
                </c:pt>
                <c:pt idx="87">
                  <c:v>1.42462789844</c:v>
                </c:pt>
                <c:pt idx="88">
                  <c:v>0.80927748064</c:v>
                </c:pt>
                <c:pt idx="89">
                  <c:v>1.39050419132</c:v>
                </c:pt>
                <c:pt idx="90">
                  <c:v>0.60735017276</c:v>
                </c:pt>
                <c:pt idx="91">
                  <c:v>2.35689136477</c:v>
                </c:pt>
                <c:pt idx="92">
                  <c:v>1.99243956017</c:v>
                </c:pt>
                <c:pt idx="93">
                  <c:v>1.3947949789</c:v>
                </c:pt>
                <c:pt idx="94">
                  <c:v>0.94440801448</c:v>
                </c:pt>
                <c:pt idx="95">
                  <c:v>1.26895651491</c:v>
                </c:pt>
                <c:pt idx="96">
                  <c:v>1.07561986009</c:v>
                </c:pt>
                <c:pt idx="97">
                  <c:v>1.48726596634</c:v>
                </c:pt>
                <c:pt idx="98">
                  <c:v>1.07455783673</c:v>
                </c:pt>
                <c:pt idx="99">
                  <c:v>1.53036267065</c:v>
                </c:pt>
                <c:pt idx="100">
                  <c:v>0.72285474202</c:v>
                </c:pt>
                <c:pt idx="101">
                  <c:v>1.14391265183</c:v>
                </c:pt>
                <c:pt idx="102">
                  <c:v>0.70443088083</c:v>
                </c:pt>
                <c:pt idx="103">
                  <c:v>1.12574524885</c:v>
                </c:pt>
                <c:pt idx="104">
                  <c:v>1.10263533929</c:v>
                </c:pt>
                <c:pt idx="105">
                  <c:v>1.81915330616</c:v>
                </c:pt>
                <c:pt idx="106">
                  <c:v>0.69363390398</c:v>
                </c:pt>
                <c:pt idx="107">
                  <c:v>0.61888588212</c:v>
                </c:pt>
                <c:pt idx="108">
                  <c:v>1.97026964791</c:v>
                </c:pt>
                <c:pt idx="109">
                  <c:v>1.00411517284</c:v>
                </c:pt>
                <c:pt idx="110">
                  <c:v>0.89145838921</c:v>
                </c:pt>
                <c:pt idx="111">
                  <c:v>2.0072074634</c:v>
                </c:pt>
                <c:pt idx="112">
                  <c:v>0.99724688234</c:v>
                </c:pt>
                <c:pt idx="113">
                  <c:v>0.84988341247</c:v>
                </c:pt>
                <c:pt idx="114">
                  <c:v>1.99447366894</c:v>
                </c:pt>
                <c:pt idx="115">
                  <c:v>0.88105015193</c:v>
                </c:pt>
                <c:pt idx="116">
                  <c:v>0.62869422198</c:v>
                </c:pt>
                <c:pt idx="117">
                  <c:v>0.73214808907</c:v>
                </c:pt>
                <c:pt idx="118">
                  <c:v>0.64364586505</c:v>
                </c:pt>
                <c:pt idx="119">
                  <c:v>0.92904203595</c:v>
                </c:pt>
                <c:pt idx="120">
                  <c:v>1.77434500696</c:v>
                </c:pt>
                <c:pt idx="121">
                  <c:v>0.77687400528</c:v>
                </c:pt>
                <c:pt idx="122">
                  <c:v>2.005750123629999</c:v>
                </c:pt>
                <c:pt idx="123">
                  <c:v>1.1002319088</c:v>
                </c:pt>
                <c:pt idx="124">
                  <c:v>1.41708529422</c:v>
                </c:pt>
                <c:pt idx="125">
                  <c:v>1.48666841571</c:v>
                </c:pt>
                <c:pt idx="126">
                  <c:v>1.42565919004</c:v>
                </c:pt>
                <c:pt idx="127">
                  <c:v>0.68206518901</c:v>
                </c:pt>
                <c:pt idx="128">
                  <c:v>0.98489416146</c:v>
                </c:pt>
                <c:pt idx="129">
                  <c:v>0.64050699628</c:v>
                </c:pt>
                <c:pt idx="130">
                  <c:v>0.7912702278</c:v>
                </c:pt>
                <c:pt idx="131">
                  <c:v>0.79831181038</c:v>
                </c:pt>
                <c:pt idx="132">
                  <c:v>0.7039174967</c:v>
                </c:pt>
                <c:pt idx="133">
                  <c:v>0.70485917418</c:v>
                </c:pt>
                <c:pt idx="134">
                  <c:v>0.75649729932</c:v>
                </c:pt>
                <c:pt idx="135">
                  <c:v>1.20951505858</c:v>
                </c:pt>
                <c:pt idx="136">
                  <c:v>0.85609487011</c:v>
                </c:pt>
                <c:pt idx="137">
                  <c:v>1.21925490895</c:v>
                </c:pt>
                <c:pt idx="138">
                  <c:v>0.47248901672</c:v>
                </c:pt>
                <c:pt idx="139">
                  <c:v>0.63759855604</c:v>
                </c:pt>
                <c:pt idx="140">
                  <c:v>1.29678688801</c:v>
                </c:pt>
                <c:pt idx="141">
                  <c:v>0.99179553283</c:v>
                </c:pt>
                <c:pt idx="142">
                  <c:v>0.92609479839</c:v>
                </c:pt>
                <c:pt idx="143">
                  <c:v>0.70445148175</c:v>
                </c:pt>
                <c:pt idx="144">
                  <c:v>1.76251716743</c:v>
                </c:pt>
                <c:pt idx="145">
                  <c:v>0.60720046965</c:v>
                </c:pt>
                <c:pt idx="146">
                  <c:v>0.0</c:v>
                </c:pt>
                <c:pt idx="147">
                  <c:v>0.78642073685</c:v>
                </c:pt>
                <c:pt idx="148">
                  <c:v>1.01460420222</c:v>
                </c:pt>
                <c:pt idx="149">
                  <c:v>1.00516621636</c:v>
                </c:pt>
                <c:pt idx="150">
                  <c:v>1.28354761044</c:v>
                </c:pt>
                <c:pt idx="151">
                  <c:v>0.83013305288</c:v>
                </c:pt>
                <c:pt idx="152">
                  <c:v>0.78193329456</c:v>
                </c:pt>
                <c:pt idx="153">
                  <c:v>0.76604436035</c:v>
                </c:pt>
                <c:pt idx="154">
                  <c:v>0.43559532412</c:v>
                </c:pt>
                <c:pt idx="155">
                  <c:v>1.01466325668</c:v>
                </c:pt>
                <c:pt idx="156">
                  <c:v>1.72313130892</c:v>
                </c:pt>
                <c:pt idx="157">
                  <c:v>1.49175448814</c:v>
                </c:pt>
                <c:pt idx="158">
                  <c:v>1.02733735555</c:v>
                </c:pt>
                <c:pt idx="159">
                  <c:v>1.31492855112</c:v>
                </c:pt>
                <c:pt idx="160">
                  <c:v>1.31793433928</c:v>
                </c:pt>
                <c:pt idx="161">
                  <c:v>1.81091261491</c:v>
                </c:pt>
                <c:pt idx="162">
                  <c:v>1.34040979995</c:v>
                </c:pt>
                <c:pt idx="163">
                  <c:v>0.87420934447</c:v>
                </c:pt>
                <c:pt idx="164">
                  <c:v>1.04032502697</c:v>
                </c:pt>
                <c:pt idx="165">
                  <c:v>1.16917098899</c:v>
                </c:pt>
                <c:pt idx="166">
                  <c:v>1.00286731835</c:v>
                </c:pt>
                <c:pt idx="167">
                  <c:v>0.68324570887</c:v>
                </c:pt>
                <c:pt idx="168">
                  <c:v>1.14505050356</c:v>
                </c:pt>
                <c:pt idx="169">
                  <c:v>1.18351590369</c:v>
                </c:pt>
                <c:pt idx="170">
                  <c:v>0.5805300977</c:v>
                </c:pt>
                <c:pt idx="171">
                  <c:v>1.43819711892</c:v>
                </c:pt>
                <c:pt idx="172">
                  <c:v>0.69250719856</c:v>
                </c:pt>
                <c:pt idx="173">
                  <c:v>1.23297181018</c:v>
                </c:pt>
                <c:pt idx="174">
                  <c:v>0.82706116252</c:v>
                </c:pt>
                <c:pt idx="175">
                  <c:v>1.49472805304</c:v>
                </c:pt>
                <c:pt idx="176">
                  <c:v>0.58210439547</c:v>
                </c:pt>
                <c:pt idx="177">
                  <c:v>0.64307434822</c:v>
                </c:pt>
                <c:pt idx="178">
                  <c:v>1.40426391409</c:v>
                </c:pt>
                <c:pt idx="179">
                  <c:v>0.5867552984</c:v>
                </c:pt>
                <c:pt idx="180">
                  <c:v>0.69917001083</c:v>
                </c:pt>
                <c:pt idx="181">
                  <c:v>0.67341061145</c:v>
                </c:pt>
                <c:pt idx="182">
                  <c:v>1.20626460661</c:v>
                </c:pt>
                <c:pt idx="183">
                  <c:v>1.59169318972</c:v>
                </c:pt>
                <c:pt idx="184">
                  <c:v>1.48513810543</c:v>
                </c:pt>
                <c:pt idx="185">
                  <c:v>0.86856598388</c:v>
                </c:pt>
                <c:pt idx="186">
                  <c:v>1.49497806791</c:v>
                </c:pt>
                <c:pt idx="187">
                  <c:v>0.84999950077</c:v>
                </c:pt>
                <c:pt idx="188">
                  <c:v>0.91458097781</c:v>
                </c:pt>
                <c:pt idx="189">
                  <c:v>0.72390179768</c:v>
                </c:pt>
                <c:pt idx="190">
                  <c:v>0.53104031085</c:v>
                </c:pt>
                <c:pt idx="191">
                  <c:v>0.70353234525</c:v>
                </c:pt>
                <c:pt idx="192">
                  <c:v>0.44336825875</c:v>
                </c:pt>
                <c:pt idx="193">
                  <c:v>0.72676037696</c:v>
                </c:pt>
                <c:pt idx="194">
                  <c:v>0.53753422348</c:v>
                </c:pt>
                <c:pt idx="195">
                  <c:v>0.71479387111</c:v>
                </c:pt>
                <c:pt idx="196">
                  <c:v>0.78311917246</c:v>
                </c:pt>
                <c:pt idx="197">
                  <c:v>0.52237264728</c:v>
                </c:pt>
                <c:pt idx="198">
                  <c:v>1.15310546801</c:v>
                </c:pt>
                <c:pt idx="199">
                  <c:v>0.78213621695</c:v>
                </c:pt>
                <c:pt idx="200">
                  <c:v>0.41062831832</c:v>
                </c:pt>
                <c:pt idx="201">
                  <c:v>0.86464497499</c:v>
                </c:pt>
                <c:pt idx="202">
                  <c:v>1.0615795273</c:v>
                </c:pt>
                <c:pt idx="203">
                  <c:v>0.81591803278</c:v>
                </c:pt>
                <c:pt idx="204">
                  <c:v>0.75144857375</c:v>
                </c:pt>
                <c:pt idx="205">
                  <c:v>1.07509241721</c:v>
                </c:pt>
                <c:pt idx="206">
                  <c:v>1.61608520908</c:v>
                </c:pt>
                <c:pt idx="207">
                  <c:v>0.49994495248</c:v>
                </c:pt>
                <c:pt idx="208">
                  <c:v>1.83277336475</c:v>
                </c:pt>
                <c:pt idx="209">
                  <c:v>0.67001623802</c:v>
                </c:pt>
                <c:pt idx="210">
                  <c:v>1.03646842577</c:v>
                </c:pt>
                <c:pt idx="211">
                  <c:v>0.89272317741</c:v>
                </c:pt>
                <c:pt idx="212">
                  <c:v>0.66464345889</c:v>
                </c:pt>
                <c:pt idx="213">
                  <c:v>0.60778360704</c:v>
                </c:pt>
                <c:pt idx="214">
                  <c:v>0.6782279585</c:v>
                </c:pt>
                <c:pt idx="215">
                  <c:v>0.90393663627</c:v>
                </c:pt>
                <c:pt idx="216">
                  <c:v>0.87403115577</c:v>
                </c:pt>
                <c:pt idx="217">
                  <c:v>1.01675993737</c:v>
                </c:pt>
                <c:pt idx="218">
                  <c:v>0.5832255166</c:v>
                </c:pt>
                <c:pt idx="219">
                  <c:v>1.64127116103</c:v>
                </c:pt>
                <c:pt idx="220">
                  <c:v>1.01160278274</c:v>
                </c:pt>
                <c:pt idx="221">
                  <c:v>0.87383711896</c:v>
                </c:pt>
                <c:pt idx="222">
                  <c:v>0.47464730332</c:v>
                </c:pt>
                <c:pt idx="223">
                  <c:v>0.54312737423</c:v>
                </c:pt>
                <c:pt idx="224">
                  <c:v>0.92967437458</c:v>
                </c:pt>
                <c:pt idx="225">
                  <c:v>0.71826857735</c:v>
                </c:pt>
                <c:pt idx="226">
                  <c:v>0.63164135055</c:v>
                </c:pt>
                <c:pt idx="227">
                  <c:v>1.16450131504</c:v>
                </c:pt>
                <c:pt idx="228">
                  <c:v>0.61246839998</c:v>
                </c:pt>
                <c:pt idx="229">
                  <c:v>0.62122802633</c:v>
                </c:pt>
                <c:pt idx="230">
                  <c:v>0.37025234984</c:v>
                </c:pt>
                <c:pt idx="231">
                  <c:v>0.16716777677</c:v>
                </c:pt>
                <c:pt idx="232">
                  <c:v>0.22929380024</c:v>
                </c:pt>
                <c:pt idx="233">
                  <c:v>0.50499101149</c:v>
                </c:pt>
                <c:pt idx="234">
                  <c:v>0.27087355471</c:v>
                </c:pt>
                <c:pt idx="235">
                  <c:v>0.63914485284</c:v>
                </c:pt>
                <c:pt idx="236">
                  <c:v>0.37522050853</c:v>
                </c:pt>
                <c:pt idx="237">
                  <c:v>0.54599940821</c:v>
                </c:pt>
                <c:pt idx="238">
                  <c:v>0.64041687793</c:v>
                </c:pt>
                <c:pt idx="239">
                  <c:v>0.56802805862</c:v>
                </c:pt>
                <c:pt idx="240">
                  <c:v>0.85200828565</c:v>
                </c:pt>
                <c:pt idx="241">
                  <c:v>1.23773577274</c:v>
                </c:pt>
                <c:pt idx="242">
                  <c:v>0.35346621359</c:v>
                </c:pt>
                <c:pt idx="243">
                  <c:v>0.6276510505</c:v>
                </c:pt>
                <c:pt idx="244">
                  <c:v>0.70491314355</c:v>
                </c:pt>
                <c:pt idx="245">
                  <c:v>0.38222233208</c:v>
                </c:pt>
                <c:pt idx="246">
                  <c:v>0.26886624205</c:v>
                </c:pt>
                <c:pt idx="247">
                  <c:v>0.37222386349</c:v>
                </c:pt>
                <c:pt idx="248">
                  <c:v>0.64927751089</c:v>
                </c:pt>
                <c:pt idx="249">
                  <c:v>0.60934659062</c:v>
                </c:pt>
                <c:pt idx="250">
                  <c:v>0.85596047909</c:v>
                </c:pt>
                <c:pt idx="251">
                  <c:v>1.45642012271</c:v>
                </c:pt>
                <c:pt idx="252">
                  <c:v>0.52110209248</c:v>
                </c:pt>
                <c:pt idx="253">
                  <c:v>0.17723780509</c:v>
                </c:pt>
                <c:pt idx="254">
                  <c:v>0.46205160487</c:v>
                </c:pt>
                <c:pt idx="255">
                  <c:v>2.73959771605</c:v>
                </c:pt>
                <c:pt idx="256">
                  <c:v>1.39259090735</c:v>
                </c:pt>
                <c:pt idx="257">
                  <c:v>0.93228406671</c:v>
                </c:pt>
                <c:pt idx="258">
                  <c:v>1.54562796764</c:v>
                </c:pt>
                <c:pt idx="259">
                  <c:v>0.65126310424</c:v>
                </c:pt>
                <c:pt idx="260">
                  <c:v>0.54650301387</c:v>
                </c:pt>
                <c:pt idx="261">
                  <c:v>0.67878948859</c:v>
                </c:pt>
                <c:pt idx="262">
                  <c:v>0.7406644725</c:v>
                </c:pt>
                <c:pt idx="263">
                  <c:v>0.86892630523</c:v>
                </c:pt>
                <c:pt idx="264">
                  <c:v>0.99984238721</c:v>
                </c:pt>
                <c:pt idx="265">
                  <c:v>1.08463225016</c:v>
                </c:pt>
                <c:pt idx="266">
                  <c:v>0.63628278452</c:v>
                </c:pt>
                <c:pt idx="267">
                  <c:v>2.23272908516</c:v>
                </c:pt>
                <c:pt idx="268">
                  <c:v>0.57284561747</c:v>
                </c:pt>
                <c:pt idx="269">
                  <c:v>0.20854533664</c:v>
                </c:pt>
                <c:pt idx="270">
                  <c:v>0.4050568876</c:v>
                </c:pt>
                <c:pt idx="271">
                  <c:v>0.71821146694</c:v>
                </c:pt>
                <c:pt idx="272">
                  <c:v>0.24989194394</c:v>
                </c:pt>
                <c:pt idx="273">
                  <c:v>1.50417015615</c:v>
                </c:pt>
                <c:pt idx="274">
                  <c:v>0.79978459627</c:v>
                </c:pt>
                <c:pt idx="275">
                  <c:v>0.86706084797</c:v>
                </c:pt>
                <c:pt idx="276">
                  <c:v>0.53408841906</c:v>
                </c:pt>
                <c:pt idx="277">
                  <c:v>1.1277272357</c:v>
                </c:pt>
                <c:pt idx="278">
                  <c:v>0.16907600642</c:v>
                </c:pt>
                <c:pt idx="279">
                  <c:v>0.41162786841</c:v>
                </c:pt>
                <c:pt idx="280">
                  <c:v>0.62829802801</c:v>
                </c:pt>
                <c:pt idx="281">
                  <c:v>0.28690921242</c:v>
                </c:pt>
                <c:pt idx="282">
                  <c:v>0.57871093162</c:v>
                </c:pt>
                <c:pt idx="283">
                  <c:v>0.13334468749</c:v>
                </c:pt>
                <c:pt idx="284">
                  <c:v>1.05565323085</c:v>
                </c:pt>
                <c:pt idx="285">
                  <c:v>0.84580570985</c:v>
                </c:pt>
                <c:pt idx="286">
                  <c:v>0.108466603</c:v>
                </c:pt>
                <c:pt idx="287">
                  <c:v>0.61840714206</c:v>
                </c:pt>
                <c:pt idx="288">
                  <c:v>0.31479498228</c:v>
                </c:pt>
                <c:pt idx="289">
                  <c:v>0.49543961432</c:v>
                </c:pt>
                <c:pt idx="290">
                  <c:v>0.23503730683</c:v>
                </c:pt>
                <c:pt idx="291">
                  <c:v>0.0719844779</c:v>
                </c:pt>
                <c:pt idx="292">
                  <c:v>0.71739522898</c:v>
                </c:pt>
                <c:pt idx="293">
                  <c:v>0.64265992432</c:v>
                </c:pt>
                <c:pt idx="294">
                  <c:v>0.11662023792</c:v>
                </c:pt>
                <c:pt idx="295">
                  <c:v>0.73559064781</c:v>
                </c:pt>
                <c:pt idx="296">
                  <c:v>0.76511599782</c:v>
                </c:pt>
                <c:pt idx="297">
                  <c:v>1.52836235181</c:v>
                </c:pt>
                <c:pt idx="298">
                  <c:v>0.12574030708</c:v>
                </c:pt>
                <c:pt idx="299">
                  <c:v>0.58968298068</c:v>
                </c:pt>
                <c:pt idx="300">
                  <c:v>1.08734205861</c:v>
                </c:pt>
                <c:pt idx="301">
                  <c:v>0.56396424618</c:v>
                </c:pt>
                <c:pt idx="302">
                  <c:v>0.62437479563</c:v>
                </c:pt>
                <c:pt idx="303">
                  <c:v>0.92552337429</c:v>
                </c:pt>
                <c:pt idx="304">
                  <c:v>1.23667015783</c:v>
                </c:pt>
                <c:pt idx="305">
                  <c:v>1.0819156312</c:v>
                </c:pt>
                <c:pt idx="306">
                  <c:v>0.59524752794</c:v>
                </c:pt>
                <c:pt idx="307">
                  <c:v>0.66708713913</c:v>
                </c:pt>
                <c:pt idx="308">
                  <c:v>0.71561183432</c:v>
                </c:pt>
                <c:pt idx="309">
                  <c:v>0.56014580868</c:v>
                </c:pt>
                <c:pt idx="310">
                  <c:v>0.09668349861</c:v>
                </c:pt>
                <c:pt idx="311">
                  <c:v>0.41430369794</c:v>
                </c:pt>
                <c:pt idx="312">
                  <c:v>0.9189453859</c:v>
                </c:pt>
                <c:pt idx="313">
                  <c:v>0.87257646837</c:v>
                </c:pt>
                <c:pt idx="314">
                  <c:v>0.21174386843</c:v>
                </c:pt>
                <c:pt idx="315">
                  <c:v>0.7826880532</c:v>
                </c:pt>
                <c:pt idx="316">
                  <c:v>0.44858199933</c:v>
                </c:pt>
                <c:pt idx="317">
                  <c:v>0.82146163897</c:v>
                </c:pt>
                <c:pt idx="318">
                  <c:v>0.06558885038</c:v>
                </c:pt>
                <c:pt idx="319">
                  <c:v>1.66764159319</c:v>
                </c:pt>
                <c:pt idx="320">
                  <c:v>0.09050844534</c:v>
                </c:pt>
                <c:pt idx="321">
                  <c:v>0.64583744373</c:v>
                </c:pt>
                <c:pt idx="322">
                  <c:v>0.58905357303</c:v>
                </c:pt>
                <c:pt idx="323">
                  <c:v>0.04287824076</c:v>
                </c:pt>
                <c:pt idx="324">
                  <c:v>0.4886666739</c:v>
                </c:pt>
                <c:pt idx="325">
                  <c:v>0.48641938213</c:v>
                </c:pt>
                <c:pt idx="326">
                  <c:v>1.3206744925</c:v>
                </c:pt>
                <c:pt idx="327">
                  <c:v>0.38699141652</c:v>
                </c:pt>
                <c:pt idx="328">
                  <c:v>0.98145042176</c:v>
                </c:pt>
                <c:pt idx="329">
                  <c:v>0.54061066898</c:v>
                </c:pt>
                <c:pt idx="330">
                  <c:v>0.97525173357</c:v>
                </c:pt>
                <c:pt idx="331">
                  <c:v>0.41875027555</c:v>
                </c:pt>
                <c:pt idx="332">
                  <c:v>0.42390773734</c:v>
                </c:pt>
                <c:pt idx="333">
                  <c:v>0.39546355489</c:v>
                </c:pt>
                <c:pt idx="334">
                  <c:v>0.97523667306</c:v>
                </c:pt>
                <c:pt idx="335">
                  <c:v>0.62422765727</c:v>
                </c:pt>
                <c:pt idx="336">
                  <c:v>0.54003006991</c:v>
                </c:pt>
                <c:pt idx="337">
                  <c:v>0.91167132084</c:v>
                </c:pt>
                <c:pt idx="338">
                  <c:v>0.60664348471</c:v>
                </c:pt>
                <c:pt idx="339">
                  <c:v>0.08056676492</c:v>
                </c:pt>
                <c:pt idx="340">
                  <c:v>0.68838989767</c:v>
                </c:pt>
                <c:pt idx="341">
                  <c:v>0.07013653148</c:v>
                </c:pt>
                <c:pt idx="342">
                  <c:v>0.4430567845</c:v>
                </c:pt>
                <c:pt idx="343">
                  <c:v>0.79765604874</c:v>
                </c:pt>
                <c:pt idx="344">
                  <c:v>0.94544650283</c:v>
                </c:pt>
                <c:pt idx="345">
                  <c:v>1.04334757749</c:v>
                </c:pt>
                <c:pt idx="346">
                  <c:v>0.7270275937</c:v>
                </c:pt>
                <c:pt idx="347">
                  <c:v>0.73134074116</c:v>
                </c:pt>
                <c:pt idx="348">
                  <c:v>0.55520219106</c:v>
                </c:pt>
                <c:pt idx="349">
                  <c:v>1.43351451607</c:v>
                </c:pt>
                <c:pt idx="350">
                  <c:v>0.11585944339</c:v>
                </c:pt>
                <c:pt idx="351">
                  <c:v>1.14914777288</c:v>
                </c:pt>
                <c:pt idx="352">
                  <c:v>0.56817393574</c:v>
                </c:pt>
                <c:pt idx="353">
                  <c:v>0.06880733561</c:v>
                </c:pt>
                <c:pt idx="354">
                  <c:v>0.5407000909</c:v>
                </c:pt>
                <c:pt idx="355">
                  <c:v>0.50265224731</c:v>
                </c:pt>
                <c:pt idx="356">
                  <c:v>0.0714134907</c:v>
                </c:pt>
                <c:pt idx="357">
                  <c:v>0.71933901188</c:v>
                </c:pt>
                <c:pt idx="358">
                  <c:v>0.61248010071</c:v>
                </c:pt>
                <c:pt idx="359">
                  <c:v>0.8558521317</c:v>
                </c:pt>
                <c:pt idx="360">
                  <c:v>0.75413580718</c:v>
                </c:pt>
                <c:pt idx="361">
                  <c:v>0.78993794814</c:v>
                </c:pt>
                <c:pt idx="362">
                  <c:v>0.1787384265</c:v>
                </c:pt>
                <c:pt idx="363">
                  <c:v>0.47373634653</c:v>
                </c:pt>
                <c:pt idx="364">
                  <c:v>0.69950641959</c:v>
                </c:pt>
                <c:pt idx="365">
                  <c:v>0.58654828829</c:v>
                </c:pt>
                <c:pt idx="366">
                  <c:v>0.09516853486</c:v>
                </c:pt>
                <c:pt idx="367">
                  <c:v>1.06784752302</c:v>
                </c:pt>
                <c:pt idx="368">
                  <c:v>0.45089854753</c:v>
                </c:pt>
                <c:pt idx="369">
                  <c:v>0.68036644817</c:v>
                </c:pt>
                <c:pt idx="370">
                  <c:v>0.27006286733</c:v>
                </c:pt>
                <c:pt idx="371">
                  <c:v>0.03005500182</c:v>
                </c:pt>
                <c:pt idx="372">
                  <c:v>0.88583231486</c:v>
                </c:pt>
                <c:pt idx="373">
                  <c:v>0.41051543552</c:v>
                </c:pt>
                <c:pt idx="374">
                  <c:v>0.93563229582</c:v>
                </c:pt>
                <c:pt idx="375">
                  <c:v>0.19519383606</c:v>
                </c:pt>
                <c:pt idx="376">
                  <c:v>0.74126201179</c:v>
                </c:pt>
                <c:pt idx="377">
                  <c:v>0.07088122535</c:v>
                </c:pt>
                <c:pt idx="378">
                  <c:v>0.37759734036</c:v>
                </c:pt>
                <c:pt idx="379">
                  <c:v>1.46795047307</c:v>
                </c:pt>
                <c:pt idx="380">
                  <c:v>0.93373465335</c:v>
                </c:pt>
                <c:pt idx="381">
                  <c:v>0.29047605172</c:v>
                </c:pt>
                <c:pt idx="382">
                  <c:v>0.06481456807</c:v>
                </c:pt>
                <c:pt idx="383">
                  <c:v>0.06226511586</c:v>
                </c:pt>
                <c:pt idx="384">
                  <c:v>0.46774921539</c:v>
                </c:pt>
                <c:pt idx="385">
                  <c:v>1.44124753051</c:v>
                </c:pt>
                <c:pt idx="386">
                  <c:v>0.58158055894</c:v>
                </c:pt>
                <c:pt idx="387">
                  <c:v>0.04990163335</c:v>
                </c:pt>
                <c:pt idx="388">
                  <c:v>1.04392775443</c:v>
                </c:pt>
                <c:pt idx="389">
                  <c:v>0.24094626306</c:v>
                </c:pt>
                <c:pt idx="390">
                  <c:v>0.28237922569</c:v>
                </c:pt>
                <c:pt idx="391">
                  <c:v>0.60027785759</c:v>
                </c:pt>
                <c:pt idx="392">
                  <c:v>0.45555770212</c:v>
                </c:pt>
                <c:pt idx="393">
                  <c:v>0.87011400852</c:v>
                </c:pt>
                <c:pt idx="394">
                  <c:v>0.42323365625</c:v>
                </c:pt>
                <c:pt idx="395">
                  <c:v>0.26899689622</c:v>
                </c:pt>
                <c:pt idx="396">
                  <c:v>0.03042544694</c:v>
                </c:pt>
                <c:pt idx="397">
                  <c:v>0.05078850177</c:v>
                </c:pt>
                <c:pt idx="398">
                  <c:v>0.92005710278</c:v>
                </c:pt>
                <c:pt idx="399">
                  <c:v>1.92564884263</c:v>
                </c:pt>
                <c:pt idx="400">
                  <c:v>0.45961381083</c:v>
                </c:pt>
                <c:pt idx="401">
                  <c:v>0.52985912284</c:v>
                </c:pt>
                <c:pt idx="402">
                  <c:v>0.4778510383</c:v>
                </c:pt>
                <c:pt idx="403">
                  <c:v>0.04022328619</c:v>
                </c:pt>
                <c:pt idx="404">
                  <c:v>0.50841836489</c:v>
                </c:pt>
                <c:pt idx="405">
                  <c:v>0.03656287582</c:v>
                </c:pt>
                <c:pt idx="406">
                  <c:v>0.82105334285</c:v>
                </c:pt>
                <c:pt idx="407">
                  <c:v>1.01460685736</c:v>
                </c:pt>
                <c:pt idx="408">
                  <c:v>1.62460755402</c:v>
                </c:pt>
                <c:pt idx="409">
                  <c:v>0.81261341127</c:v>
                </c:pt>
                <c:pt idx="410">
                  <c:v>0.03777391376</c:v>
                </c:pt>
                <c:pt idx="411">
                  <c:v>0.81760959553</c:v>
                </c:pt>
                <c:pt idx="412">
                  <c:v>0.02340087894</c:v>
                </c:pt>
                <c:pt idx="413">
                  <c:v>0.06563455274</c:v>
                </c:pt>
                <c:pt idx="414">
                  <c:v>0.44508872346</c:v>
                </c:pt>
                <c:pt idx="415">
                  <c:v>0.03654396802</c:v>
                </c:pt>
                <c:pt idx="416">
                  <c:v>0.57417493152</c:v>
                </c:pt>
                <c:pt idx="417">
                  <c:v>0.43166795652</c:v>
                </c:pt>
                <c:pt idx="418">
                  <c:v>0.35057014141</c:v>
                </c:pt>
                <c:pt idx="419">
                  <c:v>0.6565027199</c:v>
                </c:pt>
                <c:pt idx="420">
                  <c:v>1.0757413095</c:v>
                </c:pt>
                <c:pt idx="421">
                  <c:v>0.65189796582</c:v>
                </c:pt>
                <c:pt idx="422">
                  <c:v>0.63799069522</c:v>
                </c:pt>
                <c:pt idx="423">
                  <c:v>0.04608073335</c:v>
                </c:pt>
                <c:pt idx="424">
                  <c:v>0.45032431897</c:v>
                </c:pt>
                <c:pt idx="425">
                  <c:v>0.04957102143</c:v>
                </c:pt>
                <c:pt idx="426">
                  <c:v>0.07324475457</c:v>
                </c:pt>
                <c:pt idx="427">
                  <c:v>0.60381716228</c:v>
                </c:pt>
                <c:pt idx="428">
                  <c:v>0.09373264847</c:v>
                </c:pt>
                <c:pt idx="429">
                  <c:v>0.95062697185</c:v>
                </c:pt>
                <c:pt idx="430">
                  <c:v>1.69715331296</c:v>
                </c:pt>
                <c:pt idx="431">
                  <c:v>0.05112718083</c:v>
                </c:pt>
                <c:pt idx="432">
                  <c:v>0.10221875277</c:v>
                </c:pt>
                <c:pt idx="433">
                  <c:v>1.20220412018</c:v>
                </c:pt>
                <c:pt idx="434">
                  <c:v>0.96428328849</c:v>
                </c:pt>
                <c:pt idx="435">
                  <c:v>0.59017522088</c:v>
                </c:pt>
                <c:pt idx="436">
                  <c:v>0.59056308032</c:v>
                </c:pt>
                <c:pt idx="437">
                  <c:v>0.63954424579</c:v>
                </c:pt>
                <c:pt idx="438">
                  <c:v>0.55640103534</c:v>
                </c:pt>
                <c:pt idx="439">
                  <c:v>0.92794183793</c:v>
                </c:pt>
                <c:pt idx="440">
                  <c:v>1.268021044</c:v>
                </c:pt>
                <c:pt idx="441">
                  <c:v>0.56140048469</c:v>
                </c:pt>
                <c:pt idx="442">
                  <c:v>0.02499443147</c:v>
                </c:pt>
                <c:pt idx="443">
                  <c:v>0.0332646816</c:v>
                </c:pt>
                <c:pt idx="444">
                  <c:v>0.74255599716</c:v>
                </c:pt>
                <c:pt idx="445">
                  <c:v>0.74777650502</c:v>
                </c:pt>
                <c:pt idx="446">
                  <c:v>0.49265035922</c:v>
                </c:pt>
                <c:pt idx="447">
                  <c:v>0.25899054816</c:v>
                </c:pt>
                <c:pt idx="448">
                  <c:v>0.77592835163</c:v>
                </c:pt>
                <c:pt idx="449">
                  <c:v>1.45378941389</c:v>
                </c:pt>
                <c:pt idx="450">
                  <c:v>0.81928112267</c:v>
                </c:pt>
                <c:pt idx="451">
                  <c:v>0.02330766899</c:v>
                </c:pt>
                <c:pt idx="452">
                  <c:v>0.70968389326</c:v>
                </c:pt>
                <c:pt idx="453">
                  <c:v>0.03387597422</c:v>
                </c:pt>
                <c:pt idx="454">
                  <c:v>0.42691609598</c:v>
                </c:pt>
                <c:pt idx="455">
                  <c:v>0.97593739525</c:v>
                </c:pt>
                <c:pt idx="456">
                  <c:v>1.26007433359</c:v>
                </c:pt>
                <c:pt idx="457">
                  <c:v>0.85401424261</c:v>
                </c:pt>
                <c:pt idx="458">
                  <c:v>0.25738071914</c:v>
                </c:pt>
                <c:pt idx="459">
                  <c:v>0.9506937983</c:v>
                </c:pt>
                <c:pt idx="460">
                  <c:v>0.36230518043</c:v>
                </c:pt>
                <c:pt idx="461">
                  <c:v>0.71312477227</c:v>
                </c:pt>
                <c:pt idx="462">
                  <c:v>0.71791008943</c:v>
                </c:pt>
                <c:pt idx="463">
                  <c:v>0.34198695864</c:v>
                </c:pt>
                <c:pt idx="464">
                  <c:v>0.01186117607</c:v>
                </c:pt>
                <c:pt idx="465">
                  <c:v>0.80969709951</c:v>
                </c:pt>
                <c:pt idx="466">
                  <c:v>0.97404435318</c:v>
                </c:pt>
                <c:pt idx="467">
                  <c:v>0.69333373671</c:v>
                </c:pt>
                <c:pt idx="468">
                  <c:v>0.46727705819</c:v>
                </c:pt>
                <c:pt idx="469">
                  <c:v>0.60951507653</c:v>
                </c:pt>
                <c:pt idx="470">
                  <c:v>0.52377516178</c:v>
                </c:pt>
                <c:pt idx="471">
                  <c:v>0.59131181425</c:v>
                </c:pt>
                <c:pt idx="472">
                  <c:v>1.46657591612</c:v>
                </c:pt>
                <c:pt idx="473">
                  <c:v>0.04846156464</c:v>
                </c:pt>
                <c:pt idx="474">
                  <c:v>0.5597902401</c:v>
                </c:pt>
                <c:pt idx="475">
                  <c:v>0.47270488804</c:v>
                </c:pt>
                <c:pt idx="476">
                  <c:v>0.43145212543</c:v>
                </c:pt>
                <c:pt idx="477">
                  <c:v>0.47043152543</c:v>
                </c:pt>
                <c:pt idx="478">
                  <c:v>0.87743861458</c:v>
                </c:pt>
                <c:pt idx="479">
                  <c:v>0.04416093918</c:v>
                </c:pt>
                <c:pt idx="480">
                  <c:v>0.02690416091</c:v>
                </c:pt>
                <c:pt idx="481">
                  <c:v>0.01985187353</c:v>
                </c:pt>
                <c:pt idx="482">
                  <c:v>0.40469675854</c:v>
                </c:pt>
                <c:pt idx="483">
                  <c:v>0.58301308856</c:v>
                </c:pt>
                <c:pt idx="484">
                  <c:v>0.00621623529</c:v>
                </c:pt>
                <c:pt idx="485">
                  <c:v>0.88735287456</c:v>
                </c:pt>
                <c:pt idx="486">
                  <c:v>0.36569485995</c:v>
                </c:pt>
                <c:pt idx="487">
                  <c:v>0.37582092287</c:v>
                </c:pt>
                <c:pt idx="488">
                  <c:v>0.03990890815</c:v>
                </c:pt>
                <c:pt idx="489">
                  <c:v>1.41134051146</c:v>
                </c:pt>
                <c:pt idx="490">
                  <c:v>0.8608098019</c:v>
                </c:pt>
                <c:pt idx="491">
                  <c:v>0.27223580852</c:v>
                </c:pt>
                <c:pt idx="492">
                  <c:v>0.49261675142</c:v>
                </c:pt>
                <c:pt idx="493">
                  <c:v>0.12867533248</c:v>
                </c:pt>
                <c:pt idx="494">
                  <c:v>0.77981733953</c:v>
                </c:pt>
                <c:pt idx="495">
                  <c:v>0.12492659913</c:v>
                </c:pt>
                <c:pt idx="496">
                  <c:v>0.00882063227</c:v>
                </c:pt>
                <c:pt idx="497">
                  <c:v>0.63321136841</c:v>
                </c:pt>
                <c:pt idx="498">
                  <c:v>0.01868339513</c:v>
                </c:pt>
                <c:pt idx="499">
                  <c:v>1.75710894007</c:v>
                </c:pt>
                <c:pt idx="500">
                  <c:v>0.34103695277</c:v>
                </c:pt>
                <c:pt idx="501">
                  <c:v>0.67627761551</c:v>
                </c:pt>
                <c:pt idx="502">
                  <c:v>0.02705371257</c:v>
                </c:pt>
                <c:pt idx="503">
                  <c:v>0.7046050538</c:v>
                </c:pt>
                <c:pt idx="504">
                  <c:v>1.01578018891</c:v>
                </c:pt>
                <c:pt idx="505">
                  <c:v>0.25382596996</c:v>
                </c:pt>
                <c:pt idx="506">
                  <c:v>0.04902932311</c:v>
                </c:pt>
                <c:pt idx="507">
                  <c:v>0.62338936995</c:v>
                </c:pt>
                <c:pt idx="508">
                  <c:v>1.23999696152</c:v>
                </c:pt>
                <c:pt idx="509">
                  <c:v>0.35858929849</c:v>
                </c:pt>
                <c:pt idx="510">
                  <c:v>0.33062150155</c:v>
                </c:pt>
                <c:pt idx="511">
                  <c:v>0.02566018437</c:v>
                </c:pt>
                <c:pt idx="512">
                  <c:v>0.4816963126</c:v>
                </c:pt>
                <c:pt idx="513">
                  <c:v>0.26318326375</c:v>
                </c:pt>
                <c:pt idx="514">
                  <c:v>0.75394313071</c:v>
                </c:pt>
                <c:pt idx="515">
                  <c:v>0.46162924101</c:v>
                </c:pt>
                <c:pt idx="516">
                  <c:v>0.14866590386</c:v>
                </c:pt>
                <c:pt idx="517">
                  <c:v>0.39068852544</c:v>
                </c:pt>
                <c:pt idx="518">
                  <c:v>1.5211202021</c:v>
                </c:pt>
                <c:pt idx="519">
                  <c:v>0.81128074468</c:v>
                </c:pt>
                <c:pt idx="520">
                  <c:v>1.14386903132</c:v>
                </c:pt>
                <c:pt idx="521">
                  <c:v>0.00571270565</c:v>
                </c:pt>
                <c:pt idx="522">
                  <c:v>0.00823244667</c:v>
                </c:pt>
                <c:pt idx="523">
                  <c:v>0.47755558958</c:v>
                </c:pt>
                <c:pt idx="524">
                  <c:v>0.29100977466</c:v>
                </c:pt>
                <c:pt idx="525">
                  <c:v>0.83849791116</c:v>
                </c:pt>
                <c:pt idx="526">
                  <c:v>0.79604544002</c:v>
                </c:pt>
                <c:pt idx="527">
                  <c:v>0.43950588361</c:v>
                </c:pt>
                <c:pt idx="528">
                  <c:v>0.69836944767</c:v>
                </c:pt>
                <c:pt idx="529">
                  <c:v>1.17637808426</c:v>
                </c:pt>
                <c:pt idx="530">
                  <c:v>0.49132302783</c:v>
                </c:pt>
                <c:pt idx="531">
                  <c:v>0.46733137898</c:v>
                </c:pt>
                <c:pt idx="532">
                  <c:v>0.50795761235</c:v>
                </c:pt>
                <c:pt idx="533">
                  <c:v>0.87283454186</c:v>
                </c:pt>
                <c:pt idx="534">
                  <c:v>0.32160794588</c:v>
                </c:pt>
                <c:pt idx="535">
                  <c:v>0.50396514101</c:v>
                </c:pt>
                <c:pt idx="536">
                  <c:v>0.43281354199</c:v>
                </c:pt>
                <c:pt idx="537">
                  <c:v>0.00730196332</c:v>
                </c:pt>
                <c:pt idx="538">
                  <c:v>0.55569393238</c:v>
                </c:pt>
                <c:pt idx="539">
                  <c:v>0.23166521877</c:v>
                </c:pt>
                <c:pt idx="540">
                  <c:v>0.53454118384</c:v>
                </c:pt>
                <c:pt idx="541">
                  <c:v>0.78921432684</c:v>
                </c:pt>
                <c:pt idx="542">
                  <c:v>0.60712423492</c:v>
                </c:pt>
                <c:pt idx="543">
                  <c:v>0.00791337222</c:v>
                </c:pt>
                <c:pt idx="544">
                  <c:v>0.45813978582</c:v>
                </c:pt>
                <c:pt idx="545">
                  <c:v>1.48154817781</c:v>
                </c:pt>
                <c:pt idx="546">
                  <c:v>0.68902023649</c:v>
                </c:pt>
                <c:pt idx="547">
                  <c:v>0.5331209507</c:v>
                </c:pt>
                <c:pt idx="548">
                  <c:v>0.02758728823</c:v>
                </c:pt>
                <c:pt idx="549">
                  <c:v>0.68287826216</c:v>
                </c:pt>
                <c:pt idx="550">
                  <c:v>0.57747427541</c:v>
                </c:pt>
                <c:pt idx="551">
                  <c:v>0.61862716744</c:v>
                </c:pt>
                <c:pt idx="552">
                  <c:v>0.92264575878</c:v>
                </c:pt>
                <c:pt idx="553">
                  <c:v>0.43968066355</c:v>
                </c:pt>
                <c:pt idx="554">
                  <c:v>0.19455427836</c:v>
                </c:pt>
                <c:pt idx="555">
                  <c:v>0.58336887276</c:v>
                </c:pt>
                <c:pt idx="556">
                  <c:v>0.43714747137</c:v>
                </c:pt>
                <c:pt idx="557">
                  <c:v>0.03904094779</c:v>
                </c:pt>
                <c:pt idx="558">
                  <c:v>0.3368216802</c:v>
                </c:pt>
                <c:pt idx="559">
                  <c:v>1.25247404052</c:v>
                </c:pt>
                <c:pt idx="560">
                  <c:v>0.60836968544</c:v>
                </c:pt>
                <c:pt idx="561">
                  <c:v>0.62206925499</c:v>
                </c:pt>
                <c:pt idx="562">
                  <c:v>0.59293745487</c:v>
                </c:pt>
                <c:pt idx="563">
                  <c:v>1.07480378048</c:v>
                </c:pt>
                <c:pt idx="564">
                  <c:v>0.8156776037</c:v>
                </c:pt>
                <c:pt idx="565">
                  <c:v>1.57318416409</c:v>
                </c:pt>
                <c:pt idx="566">
                  <c:v>0.80998267328</c:v>
                </c:pt>
                <c:pt idx="567">
                  <c:v>0.81649711863</c:v>
                </c:pt>
                <c:pt idx="568">
                  <c:v>0.0117580232</c:v>
                </c:pt>
                <c:pt idx="569">
                  <c:v>0.33950649944</c:v>
                </c:pt>
                <c:pt idx="570">
                  <c:v>0.68739821612</c:v>
                </c:pt>
                <c:pt idx="571">
                  <c:v>0.03724572094</c:v>
                </c:pt>
                <c:pt idx="572">
                  <c:v>0.69609321585</c:v>
                </c:pt>
                <c:pt idx="573">
                  <c:v>0.67037327662</c:v>
                </c:pt>
                <c:pt idx="574">
                  <c:v>0.44732796198</c:v>
                </c:pt>
                <c:pt idx="575">
                  <c:v>0.00899090416</c:v>
                </c:pt>
                <c:pt idx="576">
                  <c:v>1.03217189926</c:v>
                </c:pt>
                <c:pt idx="577">
                  <c:v>0.01365380366</c:v>
                </c:pt>
                <c:pt idx="578">
                  <c:v>0.05303493617</c:v>
                </c:pt>
                <c:pt idx="579">
                  <c:v>0.72553611071</c:v>
                </c:pt>
                <c:pt idx="580">
                  <c:v>0.59840886129</c:v>
                </c:pt>
                <c:pt idx="581">
                  <c:v>0.4751194993</c:v>
                </c:pt>
                <c:pt idx="582">
                  <c:v>0.57118301677</c:v>
                </c:pt>
                <c:pt idx="583">
                  <c:v>0.61320278804</c:v>
                </c:pt>
                <c:pt idx="584">
                  <c:v>0.46984396922</c:v>
                </c:pt>
                <c:pt idx="585">
                  <c:v>0.01324707335</c:v>
                </c:pt>
                <c:pt idx="586">
                  <c:v>0.78974780227</c:v>
                </c:pt>
                <c:pt idx="587">
                  <c:v>0.71554866527</c:v>
                </c:pt>
                <c:pt idx="588">
                  <c:v>0.02479413007</c:v>
                </c:pt>
                <c:pt idx="589">
                  <c:v>0.92865369994</c:v>
                </c:pt>
                <c:pt idx="590">
                  <c:v>0.4100331422</c:v>
                </c:pt>
                <c:pt idx="591">
                  <c:v>0.39422147032</c:v>
                </c:pt>
                <c:pt idx="592">
                  <c:v>0.00504440164</c:v>
                </c:pt>
                <c:pt idx="593">
                  <c:v>0.00671916884</c:v>
                </c:pt>
                <c:pt idx="594">
                  <c:v>0.33806708242</c:v>
                </c:pt>
                <c:pt idx="595">
                  <c:v>2.42448965861</c:v>
                </c:pt>
                <c:pt idx="596">
                  <c:v>0.47277788007</c:v>
                </c:pt>
                <c:pt idx="597">
                  <c:v>0.75540246925</c:v>
                </c:pt>
                <c:pt idx="598">
                  <c:v>0.33481948821</c:v>
                </c:pt>
                <c:pt idx="599">
                  <c:v>0.76762625621</c:v>
                </c:pt>
                <c:pt idx="600">
                  <c:v>0.63142050052</c:v>
                </c:pt>
                <c:pt idx="601">
                  <c:v>0.42464657135</c:v>
                </c:pt>
                <c:pt idx="602">
                  <c:v>0.16881141011</c:v>
                </c:pt>
                <c:pt idx="603">
                  <c:v>0.36876346928</c:v>
                </c:pt>
                <c:pt idx="604">
                  <c:v>1.1714699428</c:v>
                </c:pt>
                <c:pt idx="605">
                  <c:v>0.29448372614</c:v>
                </c:pt>
                <c:pt idx="606">
                  <c:v>0.22628244839</c:v>
                </c:pt>
                <c:pt idx="607">
                  <c:v>0.37629079133</c:v>
                </c:pt>
                <c:pt idx="608">
                  <c:v>0.35932368079</c:v>
                </c:pt>
                <c:pt idx="609">
                  <c:v>0.51582262779</c:v>
                </c:pt>
                <c:pt idx="610">
                  <c:v>0.56535730118</c:v>
                </c:pt>
                <c:pt idx="611">
                  <c:v>0.87921396691</c:v>
                </c:pt>
                <c:pt idx="612">
                  <c:v>0.73665153249</c:v>
                </c:pt>
                <c:pt idx="613">
                  <c:v>0.89541467397</c:v>
                </c:pt>
                <c:pt idx="614">
                  <c:v>0.52432359719</c:v>
                </c:pt>
                <c:pt idx="615">
                  <c:v>0.69749369914</c:v>
                </c:pt>
                <c:pt idx="616">
                  <c:v>0.4607216155</c:v>
                </c:pt>
                <c:pt idx="617">
                  <c:v>0.00580662176</c:v>
                </c:pt>
                <c:pt idx="618">
                  <c:v>0.65213760244</c:v>
                </c:pt>
                <c:pt idx="619">
                  <c:v>1.06135099363</c:v>
                </c:pt>
                <c:pt idx="620">
                  <c:v>0.95131556097</c:v>
                </c:pt>
                <c:pt idx="621">
                  <c:v>0.90479673104</c:v>
                </c:pt>
                <c:pt idx="622">
                  <c:v>0.97036591046</c:v>
                </c:pt>
                <c:pt idx="623">
                  <c:v>0.02583954399</c:v>
                </c:pt>
                <c:pt idx="624">
                  <c:v>0.21615017448</c:v>
                </c:pt>
                <c:pt idx="625">
                  <c:v>0.34810300562</c:v>
                </c:pt>
                <c:pt idx="626">
                  <c:v>0.58820483068</c:v>
                </c:pt>
                <c:pt idx="627">
                  <c:v>0.03905180453</c:v>
                </c:pt>
                <c:pt idx="628">
                  <c:v>0.65345989257</c:v>
                </c:pt>
                <c:pt idx="629">
                  <c:v>0.79461464189</c:v>
                </c:pt>
                <c:pt idx="630">
                  <c:v>0.53647641492</c:v>
                </c:pt>
                <c:pt idx="631">
                  <c:v>0.00465868885</c:v>
                </c:pt>
                <c:pt idx="632">
                  <c:v>0.18008944151</c:v>
                </c:pt>
                <c:pt idx="633">
                  <c:v>0.78183054284</c:v>
                </c:pt>
                <c:pt idx="634">
                  <c:v>0.42548629842</c:v>
                </c:pt>
                <c:pt idx="635">
                  <c:v>0.17842431946</c:v>
                </c:pt>
                <c:pt idx="636">
                  <c:v>0.998625004</c:v>
                </c:pt>
                <c:pt idx="637">
                  <c:v>0.66195908051</c:v>
                </c:pt>
                <c:pt idx="638">
                  <c:v>0.42497387137</c:v>
                </c:pt>
                <c:pt idx="639">
                  <c:v>0.70751827927</c:v>
                </c:pt>
                <c:pt idx="640">
                  <c:v>0.02661163249</c:v>
                </c:pt>
                <c:pt idx="641">
                  <c:v>0.12199916403</c:v>
                </c:pt>
                <c:pt idx="642">
                  <c:v>0.02322730263</c:v>
                </c:pt>
                <c:pt idx="643">
                  <c:v>1.05725505515</c:v>
                </c:pt>
                <c:pt idx="644">
                  <c:v>0.04868938804</c:v>
                </c:pt>
                <c:pt idx="645">
                  <c:v>0.01898170112</c:v>
                </c:pt>
                <c:pt idx="646">
                  <c:v>1.32515436564</c:v>
                </c:pt>
                <c:pt idx="647">
                  <c:v>0.40329940313</c:v>
                </c:pt>
                <c:pt idx="648">
                  <c:v>0.00392634086</c:v>
                </c:pt>
                <c:pt idx="649">
                  <c:v>0.89914406749</c:v>
                </c:pt>
                <c:pt idx="650">
                  <c:v>0.97397578581</c:v>
                </c:pt>
                <c:pt idx="651">
                  <c:v>1.32665601887</c:v>
                </c:pt>
                <c:pt idx="652">
                  <c:v>0.6410025481</c:v>
                </c:pt>
                <c:pt idx="653">
                  <c:v>0.75666372302</c:v>
                </c:pt>
                <c:pt idx="654">
                  <c:v>0.01870468911</c:v>
                </c:pt>
                <c:pt idx="655">
                  <c:v>0.46848002945</c:v>
                </c:pt>
                <c:pt idx="656">
                  <c:v>1.23084449967</c:v>
                </c:pt>
                <c:pt idx="657">
                  <c:v>1.13290180292</c:v>
                </c:pt>
                <c:pt idx="658">
                  <c:v>0.29635791984</c:v>
                </c:pt>
                <c:pt idx="659">
                  <c:v>0.30803842006</c:v>
                </c:pt>
                <c:pt idx="660">
                  <c:v>0.45925398335</c:v>
                </c:pt>
                <c:pt idx="661">
                  <c:v>0.35535221643</c:v>
                </c:pt>
                <c:pt idx="662">
                  <c:v>0.82775620235</c:v>
                </c:pt>
                <c:pt idx="663">
                  <c:v>0.40969069309</c:v>
                </c:pt>
                <c:pt idx="664">
                  <c:v>0.40888596727</c:v>
                </c:pt>
                <c:pt idx="665">
                  <c:v>1.38725864994</c:v>
                </c:pt>
                <c:pt idx="666">
                  <c:v>0.4257050488</c:v>
                </c:pt>
                <c:pt idx="667">
                  <c:v>0.74615837102</c:v>
                </c:pt>
                <c:pt idx="668">
                  <c:v>0.51613167866</c:v>
                </c:pt>
                <c:pt idx="669">
                  <c:v>0.00743869439</c:v>
                </c:pt>
                <c:pt idx="670">
                  <c:v>0.71921981526</c:v>
                </c:pt>
                <c:pt idx="671">
                  <c:v>0.01269938773</c:v>
                </c:pt>
                <c:pt idx="672">
                  <c:v>0.58787534958</c:v>
                </c:pt>
                <c:pt idx="673">
                  <c:v>0.43957521664</c:v>
                </c:pt>
                <c:pt idx="674">
                  <c:v>0.00964441823</c:v>
                </c:pt>
                <c:pt idx="675">
                  <c:v>0.39031429409</c:v>
                </c:pt>
                <c:pt idx="676">
                  <c:v>0.47933302988</c:v>
                </c:pt>
                <c:pt idx="677">
                  <c:v>0.7894933609</c:v>
                </c:pt>
                <c:pt idx="678">
                  <c:v>0.55817056295</c:v>
                </c:pt>
                <c:pt idx="679">
                  <c:v>1.07281624979</c:v>
                </c:pt>
                <c:pt idx="680">
                  <c:v>0.00410538727</c:v>
                </c:pt>
                <c:pt idx="681">
                  <c:v>0.88151623825</c:v>
                </c:pt>
                <c:pt idx="682">
                  <c:v>0.22969351629</c:v>
                </c:pt>
                <c:pt idx="683">
                  <c:v>0.18926746867</c:v>
                </c:pt>
                <c:pt idx="684">
                  <c:v>0.00558739909</c:v>
                </c:pt>
                <c:pt idx="685">
                  <c:v>0.21325348531</c:v>
                </c:pt>
                <c:pt idx="686">
                  <c:v>0.26983611</c:v>
                </c:pt>
                <c:pt idx="687">
                  <c:v>0.26728090115</c:v>
                </c:pt>
                <c:pt idx="688">
                  <c:v>0.02856905442</c:v>
                </c:pt>
                <c:pt idx="689">
                  <c:v>0.02303888237</c:v>
                </c:pt>
                <c:pt idx="690">
                  <c:v>0.01606569704</c:v>
                </c:pt>
                <c:pt idx="691">
                  <c:v>0.00354944158</c:v>
                </c:pt>
                <c:pt idx="692">
                  <c:v>0.00697146786</c:v>
                </c:pt>
                <c:pt idx="693">
                  <c:v>0.73217967942</c:v>
                </c:pt>
                <c:pt idx="694">
                  <c:v>0.61323918062</c:v>
                </c:pt>
                <c:pt idx="695">
                  <c:v>0.56049685083</c:v>
                </c:pt>
                <c:pt idx="696">
                  <c:v>0.48447423076</c:v>
                </c:pt>
                <c:pt idx="697">
                  <c:v>0.75186849609</c:v>
                </c:pt>
                <c:pt idx="698">
                  <c:v>0.0041978079</c:v>
                </c:pt>
                <c:pt idx="699">
                  <c:v>0.19247308124</c:v>
                </c:pt>
                <c:pt idx="700">
                  <c:v>0.70355680105</c:v>
                </c:pt>
                <c:pt idx="701">
                  <c:v>0.83848044248</c:v>
                </c:pt>
                <c:pt idx="702">
                  <c:v>0.71805241302</c:v>
                </c:pt>
                <c:pt idx="703">
                  <c:v>0.7912985781</c:v>
                </c:pt>
                <c:pt idx="704">
                  <c:v>0.61780660607</c:v>
                </c:pt>
                <c:pt idx="705">
                  <c:v>0.4307401145</c:v>
                </c:pt>
                <c:pt idx="706">
                  <c:v>0.31473170503</c:v>
                </c:pt>
                <c:pt idx="707">
                  <c:v>0.0030730637</c:v>
                </c:pt>
                <c:pt idx="708">
                  <c:v>0.0051705799</c:v>
                </c:pt>
                <c:pt idx="709">
                  <c:v>1.58421247553</c:v>
                </c:pt>
                <c:pt idx="710">
                  <c:v>1.20129243449</c:v>
                </c:pt>
                <c:pt idx="711">
                  <c:v>0.38485924853</c:v>
                </c:pt>
                <c:pt idx="712">
                  <c:v>1.02009264003</c:v>
                </c:pt>
                <c:pt idx="713">
                  <c:v>0.3199882477</c:v>
                </c:pt>
                <c:pt idx="714">
                  <c:v>0.00321547584</c:v>
                </c:pt>
                <c:pt idx="715">
                  <c:v>0.01114094463</c:v>
                </c:pt>
                <c:pt idx="716">
                  <c:v>0.20359662466</c:v>
                </c:pt>
                <c:pt idx="717">
                  <c:v>0.07195614591</c:v>
                </c:pt>
                <c:pt idx="718">
                  <c:v>0.65024885884</c:v>
                </c:pt>
                <c:pt idx="719">
                  <c:v>0.00766044439</c:v>
                </c:pt>
                <c:pt idx="720">
                  <c:v>1.14145971463</c:v>
                </c:pt>
                <c:pt idx="721">
                  <c:v>0.48052002079</c:v>
                </c:pt>
                <c:pt idx="722">
                  <c:v>0.28107422863</c:v>
                </c:pt>
                <c:pt idx="723">
                  <c:v>0.00299089931</c:v>
                </c:pt>
                <c:pt idx="724">
                  <c:v>0.00332622221</c:v>
                </c:pt>
                <c:pt idx="725">
                  <c:v>0.7398544191</c:v>
                </c:pt>
                <c:pt idx="726">
                  <c:v>0.93520290627</c:v>
                </c:pt>
                <c:pt idx="727">
                  <c:v>0.49113927529</c:v>
                </c:pt>
                <c:pt idx="728">
                  <c:v>0.49498940193</c:v>
                </c:pt>
                <c:pt idx="729">
                  <c:v>1.06087768484</c:v>
                </c:pt>
                <c:pt idx="730">
                  <c:v>0.00768605671</c:v>
                </c:pt>
                <c:pt idx="731">
                  <c:v>0.11068324932</c:v>
                </c:pt>
                <c:pt idx="732">
                  <c:v>0.62629264967</c:v>
                </c:pt>
                <c:pt idx="733">
                  <c:v>0.33842313825</c:v>
                </c:pt>
                <c:pt idx="734">
                  <c:v>0.52985382129</c:v>
                </c:pt>
                <c:pt idx="735">
                  <c:v>0.76521799838</c:v>
                </c:pt>
                <c:pt idx="736">
                  <c:v>0.67484396883</c:v>
                </c:pt>
                <c:pt idx="737">
                  <c:v>0.3395492702</c:v>
                </c:pt>
                <c:pt idx="738">
                  <c:v>0.73276967279</c:v>
                </c:pt>
                <c:pt idx="739">
                  <c:v>0.68642458827</c:v>
                </c:pt>
                <c:pt idx="740">
                  <c:v>0.29798815281</c:v>
                </c:pt>
                <c:pt idx="741">
                  <c:v>0.87829154806</c:v>
                </c:pt>
                <c:pt idx="742">
                  <c:v>0.28168769396</c:v>
                </c:pt>
                <c:pt idx="743">
                  <c:v>0.25293461085</c:v>
                </c:pt>
                <c:pt idx="744">
                  <c:v>0.01239862985</c:v>
                </c:pt>
                <c:pt idx="745">
                  <c:v>0.02354235343</c:v>
                </c:pt>
                <c:pt idx="746">
                  <c:v>0.90534656384</c:v>
                </c:pt>
                <c:pt idx="747">
                  <c:v>0.25852873187</c:v>
                </c:pt>
                <c:pt idx="748">
                  <c:v>0.00683024335</c:v>
                </c:pt>
                <c:pt idx="749">
                  <c:v>0.00815321931</c:v>
                </c:pt>
                <c:pt idx="750">
                  <c:v>0.56471939883</c:v>
                </c:pt>
                <c:pt idx="751">
                  <c:v>0.00440596598</c:v>
                </c:pt>
                <c:pt idx="752">
                  <c:v>0.99530025423</c:v>
                </c:pt>
                <c:pt idx="753">
                  <c:v>0.5638783886</c:v>
                </c:pt>
                <c:pt idx="754">
                  <c:v>0.00936722313</c:v>
                </c:pt>
                <c:pt idx="755">
                  <c:v>0.74527351285</c:v>
                </c:pt>
                <c:pt idx="756">
                  <c:v>0.74324785447</c:v>
                </c:pt>
                <c:pt idx="757">
                  <c:v>2.13069317727</c:v>
                </c:pt>
                <c:pt idx="758">
                  <c:v>0.63617385685</c:v>
                </c:pt>
                <c:pt idx="759">
                  <c:v>0.35385516442</c:v>
                </c:pt>
                <c:pt idx="760">
                  <c:v>0.82644743789</c:v>
                </c:pt>
                <c:pt idx="761">
                  <c:v>0.93105537986</c:v>
                </c:pt>
                <c:pt idx="762">
                  <c:v>0.72857966622</c:v>
                </c:pt>
                <c:pt idx="763">
                  <c:v>0.51619565146</c:v>
                </c:pt>
                <c:pt idx="764">
                  <c:v>0.72741084908</c:v>
                </c:pt>
                <c:pt idx="765">
                  <c:v>0.3474097348</c:v>
                </c:pt>
                <c:pt idx="766">
                  <c:v>0.66107798641</c:v>
                </c:pt>
                <c:pt idx="767">
                  <c:v>2.44577780413</c:v>
                </c:pt>
                <c:pt idx="768">
                  <c:v>0.57212006182</c:v>
                </c:pt>
                <c:pt idx="769">
                  <c:v>0.98615696402</c:v>
                </c:pt>
                <c:pt idx="770">
                  <c:v>0.75998637776</c:v>
                </c:pt>
                <c:pt idx="771">
                  <c:v>0.00700693768</c:v>
                </c:pt>
                <c:pt idx="772">
                  <c:v>0.13885448605</c:v>
                </c:pt>
                <c:pt idx="773">
                  <c:v>0.39467863833</c:v>
                </c:pt>
                <c:pt idx="774">
                  <c:v>0.8918449376</c:v>
                </c:pt>
                <c:pt idx="775">
                  <c:v>0.42537282009</c:v>
                </c:pt>
                <c:pt idx="776">
                  <c:v>0.69188995203</c:v>
                </c:pt>
                <c:pt idx="777">
                  <c:v>0.7770977314</c:v>
                </c:pt>
                <c:pt idx="778">
                  <c:v>0.1905207956</c:v>
                </c:pt>
                <c:pt idx="779">
                  <c:v>0.3807534452</c:v>
                </c:pt>
                <c:pt idx="780">
                  <c:v>0.62039343394</c:v>
                </c:pt>
                <c:pt idx="781">
                  <c:v>0.00461023979</c:v>
                </c:pt>
                <c:pt idx="782">
                  <c:v>0.23112953951</c:v>
                </c:pt>
                <c:pt idx="783">
                  <c:v>0.87317186855</c:v>
                </c:pt>
                <c:pt idx="784">
                  <c:v>0.0947954015</c:v>
                </c:pt>
                <c:pt idx="785">
                  <c:v>0.62996528138</c:v>
                </c:pt>
                <c:pt idx="786">
                  <c:v>0.56547636392</c:v>
                </c:pt>
                <c:pt idx="787">
                  <c:v>0.00442605492</c:v>
                </c:pt>
                <c:pt idx="788">
                  <c:v>0.34549219999</c:v>
                </c:pt>
                <c:pt idx="789">
                  <c:v>0.70457734265</c:v>
                </c:pt>
                <c:pt idx="790">
                  <c:v>0.5853030349</c:v>
                </c:pt>
                <c:pt idx="791">
                  <c:v>0.8202848297</c:v>
                </c:pt>
                <c:pt idx="792">
                  <c:v>0.94119462708</c:v>
                </c:pt>
                <c:pt idx="793">
                  <c:v>1.12417649468</c:v>
                </c:pt>
                <c:pt idx="794">
                  <c:v>0.45022884844</c:v>
                </c:pt>
                <c:pt idx="795">
                  <c:v>0.91447159219</c:v>
                </c:pt>
                <c:pt idx="796">
                  <c:v>1.05385647384</c:v>
                </c:pt>
                <c:pt idx="797">
                  <c:v>0.74995058078</c:v>
                </c:pt>
                <c:pt idx="798">
                  <c:v>0.61632906612</c:v>
                </c:pt>
                <c:pt idx="799">
                  <c:v>0.11574650382</c:v>
                </c:pt>
                <c:pt idx="800">
                  <c:v>0.38666790037</c:v>
                </c:pt>
                <c:pt idx="801">
                  <c:v>1.34554580658</c:v>
                </c:pt>
                <c:pt idx="802">
                  <c:v>0.00877921637</c:v>
                </c:pt>
                <c:pt idx="803">
                  <c:v>0.21120230222</c:v>
                </c:pt>
                <c:pt idx="804">
                  <c:v>0.34107163933</c:v>
                </c:pt>
                <c:pt idx="805">
                  <c:v>0.36860812619</c:v>
                </c:pt>
                <c:pt idx="806">
                  <c:v>0.27409375035</c:v>
                </c:pt>
                <c:pt idx="807">
                  <c:v>0.33333321867</c:v>
                </c:pt>
                <c:pt idx="808">
                  <c:v>0.00202105876</c:v>
                </c:pt>
                <c:pt idx="809">
                  <c:v>0.6884826101</c:v>
                </c:pt>
                <c:pt idx="810">
                  <c:v>1.20433484831</c:v>
                </c:pt>
                <c:pt idx="811">
                  <c:v>0.9946635561</c:v>
                </c:pt>
                <c:pt idx="812">
                  <c:v>0.62872129076</c:v>
                </c:pt>
                <c:pt idx="813">
                  <c:v>0.01090643239</c:v>
                </c:pt>
                <c:pt idx="814">
                  <c:v>0.57487976791</c:v>
                </c:pt>
                <c:pt idx="815">
                  <c:v>0.57274258142</c:v>
                </c:pt>
                <c:pt idx="816">
                  <c:v>0.00363834887</c:v>
                </c:pt>
                <c:pt idx="817">
                  <c:v>0.77156772138</c:v>
                </c:pt>
                <c:pt idx="818">
                  <c:v>1.05484760073</c:v>
                </c:pt>
                <c:pt idx="819">
                  <c:v>0.00323721841</c:v>
                </c:pt>
                <c:pt idx="820">
                  <c:v>0.40056797664</c:v>
                </c:pt>
                <c:pt idx="821">
                  <c:v>0.81993617169</c:v>
                </c:pt>
                <c:pt idx="822">
                  <c:v>0.0065539232</c:v>
                </c:pt>
                <c:pt idx="823">
                  <c:v>0.6059756709</c:v>
                </c:pt>
                <c:pt idx="824">
                  <c:v>0.70629952735</c:v>
                </c:pt>
                <c:pt idx="825">
                  <c:v>0.08644168205</c:v>
                </c:pt>
                <c:pt idx="826">
                  <c:v>0.67154463442</c:v>
                </c:pt>
                <c:pt idx="827">
                  <c:v>0.01259827438</c:v>
                </c:pt>
                <c:pt idx="828">
                  <c:v>0.85266483512</c:v>
                </c:pt>
                <c:pt idx="829">
                  <c:v>1.12651520082</c:v>
                </c:pt>
                <c:pt idx="830">
                  <c:v>0.34442675177</c:v>
                </c:pt>
                <c:pt idx="831">
                  <c:v>0.68794499799</c:v>
                </c:pt>
                <c:pt idx="832">
                  <c:v>0.52361737481</c:v>
                </c:pt>
                <c:pt idx="833">
                  <c:v>2.16872470446</c:v>
                </c:pt>
                <c:pt idx="834">
                  <c:v>0.12044814784</c:v>
                </c:pt>
                <c:pt idx="835">
                  <c:v>0.21382355191</c:v>
                </c:pt>
                <c:pt idx="836">
                  <c:v>1.08368487087</c:v>
                </c:pt>
                <c:pt idx="837">
                  <c:v>0.49386199657</c:v>
                </c:pt>
                <c:pt idx="838">
                  <c:v>0.00382662477</c:v>
                </c:pt>
                <c:pt idx="839">
                  <c:v>0.07309314144</c:v>
                </c:pt>
                <c:pt idx="840">
                  <c:v>0.02169921828</c:v>
                </c:pt>
                <c:pt idx="841">
                  <c:v>0.72463802864</c:v>
                </c:pt>
                <c:pt idx="842">
                  <c:v>0.4823154406</c:v>
                </c:pt>
                <c:pt idx="843">
                  <c:v>0.71212182958</c:v>
                </c:pt>
                <c:pt idx="844">
                  <c:v>0.85815741556</c:v>
                </c:pt>
                <c:pt idx="845">
                  <c:v>0.54624664477</c:v>
                </c:pt>
                <c:pt idx="846">
                  <c:v>0.41505412949</c:v>
                </c:pt>
                <c:pt idx="847">
                  <c:v>0.37224737131</c:v>
                </c:pt>
                <c:pt idx="848">
                  <c:v>0.2293378416</c:v>
                </c:pt>
                <c:pt idx="849">
                  <c:v>0.82701259612</c:v>
                </c:pt>
                <c:pt idx="850">
                  <c:v>0.49322191644</c:v>
                </c:pt>
                <c:pt idx="851">
                  <c:v>0.59185411776</c:v>
                </c:pt>
                <c:pt idx="852">
                  <c:v>0.61066980658</c:v>
                </c:pt>
                <c:pt idx="853">
                  <c:v>1.33326338432</c:v>
                </c:pt>
                <c:pt idx="854">
                  <c:v>0.13325572025</c:v>
                </c:pt>
                <c:pt idx="855">
                  <c:v>0.49009349739</c:v>
                </c:pt>
                <c:pt idx="856">
                  <c:v>0.49389855632</c:v>
                </c:pt>
                <c:pt idx="857">
                  <c:v>0.71038491298</c:v>
                </c:pt>
                <c:pt idx="858">
                  <c:v>0.15683558976</c:v>
                </c:pt>
                <c:pt idx="859">
                  <c:v>0.48366081539</c:v>
                </c:pt>
                <c:pt idx="860">
                  <c:v>0.30917165555</c:v>
                </c:pt>
                <c:pt idx="861">
                  <c:v>0.04140231718</c:v>
                </c:pt>
                <c:pt idx="862">
                  <c:v>0.58418719773</c:v>
                </c:pt>
                <c:pt idx="863">
                  <c:v>1.33649210244</c:v>
                </c:pt>
                <c:pt idx="864">
                  <c:v>0.00936672958</c:v>
                </c:pt>
                <c:pt idx="865">
                  <c:v>0.59516497659</c:v>
                </c:pt>
                <c:pt idx="866">
                  <c:v>1.5314443697</c:v>
                </c:pt>
                <c:pt idx="867">
                  <c:v>1.70783264243</c:v>
                </c:pt>
                <c:pt idx="868">
                  <c:v>0.8815849385</c:v>
                </c:pt>
                <c:pt idx="869">
                  <c:v>0.50280058525</c:v>
                </c:pt>
                <c:pt idx="870">
                  <c:v>0.52351811683</c:v>
                </c:pt>
                <c:pt idx="871">
                  <c:v>0.3562365862</c:v>
                </c:pt>
                <c:pt idx="872">
                  <c:v>0.00424815502</c:v>
                </c:pt>
                <c:pt idx="873">
                  <c:v>0.67089119263</c:v>
                </c:pt>
                <c:pt idx="874">
                  <c:v>0.0021412674</c:v>
                </c:pt>
                <c:pt idx="875">
                  <c:v>0.00162309901</c:v>
                </c:pt>
                <c:pt idx="876">
                  <c:v>0.29796041473</c:v>
                </c:pt>
                <c:pt idx="877">
                  <c:v>0.42989817108</c:v>
                </c:pt>
                <c:pt idx="878">
                  <c:v>0.50106130754</c:v>
                </c:pt>
                <c:pt idx="879">
                  <c:v>0.01013510713</c:v>
                </c:pt>
                <c:pt idx="880">
                  <c:v>0.26001332141</c:v>
                </c:pt>
                <c:pt idx="881">
                  <c:v>0.01368745879</c:v>
                </c:pt>
                <c:pt idx="882">
                  <c:v>0.01519748731</c:v>
                </c:pt>
                <c:pt idx="883">
                  <c:v>0.01706527378</c:v>
                </c:pt>
                <c:pt idx="884">
                  <c:v>0.22205164702</c:v>
                </c:pt>
                <c:pt idx="885">
                  <c:v>0.00365567944</c:v>
                </c:pt>
                <c:pt idx="886">
                  <c:v>1.35714389677</c:v>
                </c:pt>
                <c:pt idx="887">
                  <c:v>0.00838403683</c:v>
                </c:pt>
                <c:pt idx="888">
                  <c:v>0.24725395819</c:v>
                </c:pt>
                <c:pt idx="889">
                  <c:v>0.26510217341</c:v>
                </c:pt>
                <c:pt idx="890">
                  <c:v>0.15491492532</c:v>
                </c:pt>
                <c:pt idx="891">
                  <c:v>0.18866495172</c:v>
                </c:pt>
                <c:pt idx="892">
                  <c:v>0.66651392502</c:v>
                </c:pt>
                <c:pt idx="893">
                  <c:v>0.24121332587</c:v>
                </c:pt>
                <c:pt idx="894">
                  <c:v>0.40390335146</c:v>
                </c:pt>
                <c:pt idx="895">
                  <c:v>0.00152281606</c:v>
                </c:pt>
                <c:pt idx="896">
                  <c:v>1.14306968152</c:v>
                </c:pt>
                <c:pt idx="897">
                  <c:v>0.64070913789</c:v>
                </c:pt>
                <c:pt idx="898">
                  <c:v>0.70024854153</c:v>
                </c:pt>
                <c:pt idx="899">
                  <c:v>0.53714762864</c:v>
                </c:pt>
                <c:pt idx="900">
                  <c:v>0.44884641205</c:v>
                </c:pt>
                <c:pt idx="901">
                  <c:v>0.2280454228</c:v>
                </c:pt>
                <c:pt idx="902">
                  <c:v>0.02494182887</c:v>
                </c:pt>
                <c:pt idx="903">
                  <c:v>0.90890507877</c:v>
                </c:pt>
                <c:pt idx="904">
                  <c:v>0.29582284702</c:v>
                </c:pt>
                <c:pt idx="905">
                  <c:v>1.04653790266</c:v>
                </c:pt>
                <c:pt idx="906">
                  <c:v>0.01809711997</c:v>
                </c:pt>
                <c:pt idx="907">
                  <c:v>0.68342922448</c:v>
                </c:pt>
                <c:pt idx="908">
                  <c:v>1.62236875965</c:v>
                </c:pt>
                <c:pt idx="909">
                  <c:v>0.2787369604</c:v>
                </c:pt>
                <c:pt idx="910">
                  <c:v>1.35319277315</c:v>
                </c:pt>
                <c:pt idx="911">
                  <c:v>0.23265557014</c:v>
                </c:pt>
                <c:pt idx="912">
                  <c:v>0.83049650943</c:v>
                </c:pt>
                <c:pt idx="913">
                  <c:v>1.04868575503</c:v>
                </c:pt>
                <c:pt idx="914">
                  <c:v>0.67823498366</c:v>
                </c:pt>
                <c:pt idx="915">
                  <c:v>1.19349749592</c:v>
                </c:pt>
                <c:pt idx="916">
                  <c:v>1.77221481073</c:v>
                </c:pt>
                <c:pt idx="917">
                  <c:v>0.98136628332</c:v>
                </c:pt>
                <c:pt idx="918">
                  <c:v>0.16719907975</c:v>
                </c:pt>
                <c:pt idx="919">
                  <c:v>0.30545765392</c:v>
                </c:pt>
                <c:pt idx="920">
                  <c:v>0.00337283269</c:v>
                </c:pt>
                <c:pt idx="921">
                  <c:v>0.04303969867</c:v>
                </c:pt>
                <c:pt idx="922">
                  <c:v>0.14712743564</c:v>
                </c:pt>
                <c:pt idx="923">
                  <c:v>0.31480359195</c:v>
                </c:pt>
                <c:pt idx="924">
                  <c:v>0.5268391541</c:v>
                </c:pt>
                <c:pt idx="925">
                  <c:v>0.12842003048</c:v>
                </c:pt>
                <c:pt idx="926">
                  <c:v>0.72886923618</c:v>
                </c:pt>
                <c:pt idx="927">
                  <c:v>0.47288293585</c:v>
                </c:pt>
                <c:pt idx="928">
                  <c:v>1.1241686315</c:v>
                </c:pt>
                <c:pt idx="929">
                  <c:v>0.41197609972</c:v>
                </c:pt>
                <c:pt idx="930">
                  <c:v>0.92405565373</c:v>
                </c:pt>
                <c:pt idx="931">
                  <c:v>0.86927850024</c:v>
                </c:pt>
                <c:pt idx="932">
                  <c:v>1.09300147352</c:v>
                </c:pt>
                <c:pt idx="933">
                  <c:v>0.14988764867</c:v>
                </c:pt>
                <c:pt idx="934">
                  <c:v>0.00029618159</c:v>
                </c:pt>
                <c:pt idx="935">
                  <c:v>0.25258096037</c:v>
                </c:pt>
                <c:pt idx="936">
                  <c:v>0.94268406364</c:v>
                </c:pt>
                <c:pt idx="937">
                  <c:v>0.24183555207</c:v>
                </c:pt>
                <c:pt idx="938">
                  <c:v>0.17170399005</c:v>
                </c:pt>
                <c:pt idx="939">
                  <c:v>0.86055103713</c:v>
                </c:pt>
                <c:pt idx="940">
                  <c:v>1.33983731689</c:v>
                </c:pt>
                <c:pt idx="941">
                  <c:v>0.4952017698</c:v>
                </c:pt>
                <c:pt idx="942">
                  <c:v>0.94516740731</c:v>
                </c:pt>
                <c:pt idx="943">
                  <c:v>0.6210742008</c:v>
                </c:pt>
                <c:pt idx="944">
                  <c:v>0.00226365123</c:v>
                </c:pt>
                <c:pt idx="945">
                  <c:v>0.73828654725</c:v>
                </c:pt>
                <c:pt idx="946">
                  <c:v>0.53964281769</c:v>
                </c:pt>
                <c:pt idx="947">
                  <c:v>0.54537042558</c:v>
                </c:pt>
                <c:pt idx="948">
                  <c:v>0.05655785654</c:v>
                </c:pt>
                <c:pt idx="949">
                  <c:v>0.12308745026</c:v>
                </c:pt>
                <c:pt idx="950">
                  <c:v>0.15243204623</c:v>
                </c:pt>
                <c:pt idx="951">
                  <c:v>0.00302828606</c:v>
                </c:pt>
                <c:pt idx="952">
                  <c:v>0.006097436</c:v>
                </c:pt>
                <c:pt idx="953">
                  <c:v>0.14306324429</c:v>
                </c:pt>
                <c:pt idx="954">
                  <c:v>0.27106004399</c:v>
                </c:pt>
                <c:pt idx="955">
                  <c:v>0.54695811375</c:v>
                </c:pt>
                <c:pt idx="956">
                  <c:v>0.23154789412</c:v>
                </c:pt>
                <c:pt idx="957">
                  <c:v>0.85154046823</c:v>
                </c:pt>
                <c:pt idx="958">
                  <c:v>0.46192068855</c:v>
                </c:pt>
                <c:pt idx="959">
                  <c:v>0.0305528436</c:v>
                </c:pt>
                <c:pt idx="960">
                  <c:v>0.06386863397</c:v>
                </c:pt>
                <c:pt idx="961">
                  <c:v>0.43515912214</c:v>
                </c:pt>
                <c:pt idx="962">
                  <c:v>0.46071769674</c:v>
                </c:pt>
                <c:pt idx="963">
                  <c:v>0.00124572436</c:v>
                </c:pt>
                <c:pt idx="964">
                  <c:v>0.86190100114</c:v>
                </c:pt>
                <c:pt idx="965">
                  <c:v>0.42689998644</c:v>
                </c:pt>
                <c:pt idx="966">
                  <c:v>0.45686567403</c:v>
                </c:pt>
                <c:pt idx="967">
                  <c:v>0.66785031528</c:v>
                </c:pt>
                <c:pt idx="968">
                  <c:v>0.75024325625</c:v>
                </c:pt>
                <c:pt idx="969">
                  <c:v>0.75415652778</c:v>
                </c:pt>
                <c:pt idx="970">
                  <c:v>0.24067428866</c:v>
                </c:pt>
                <c:pt idx="971">
                  <c:v>0.25122137004</c:v>
                </c:pt>
                <c:pt idx="972">
                  <c:v>0.04471337833</c:v>
                </c:pt>
                <c:pt idx="973">
                  <c:v>0.08708922165</c:v>
                </c:pt>
                <c:pt idx="974">
                  <c:v>0.23075741358</c:v>
                </c:pt>
                <c:pt idx="975">
                  <c:v>1.19057822565</c:v>
                </c:pt>
                <c:pt idx="976">
                  <c:v>0.08360203444</c:v>
                </c:pt>
                <c:pt idx="977">
                  <c:v>1.62661280371</c:v>
                </c:pt>
                <c:pt idx="978">
                  <c:v>0.00785899978</c:v>
                </c:pt>
                <c:pt idx="979">
                  <c:v>0.00372017215</c:v>
                </c:pt>
                <c:pt idx="980">
                  <c:v>1.10918611558</c:v>
                </c:pt>
                <c:pt idx="981">
                  <c:v>1.46510243111</c:v>
                </c:pt>
                <c:pt idx="982">
                  <c:v>0.36316621596</c:v>
                </c:pt>
                <c:pt idx="983">
                  <c:v>0.93949864333</c:v>
                </c:pt>
                <c:pt idx="984">
                  <c:v>0.40882827065</c:v>
                </c:pt>
                <c:pt idx="985">
                  <c:v>0.0018802218</c:v>
                </c:pt>
                <c:pt idx="986">
                  <c:v>0.02296026759</c:v>
                </c:pt>
                <c:pt idx="987">
                  <c:v>1.65976172866</c:v>
                </c:pt>
                <c:pt idx="988">
                  <c:v>0.00314559667</c:v>
                </c:pt>
                <c:pt idx="989">
                  <c:v>0.34998919682</c:v>
                </c:pt>
                <c:pt idx="990">
                  <c:v>0.29086326108</c:v>
                </c:pt>
                <c:pt idx="991">
                  <c:v>0.51517689772</c:v>
                </c:pt>
                <c:pt idx="992">
                  <c:v>0.47057264287</c:v>
                </c:pt>
                <c:pt idx="993">
                  <c:v>0.01493872283</c:v>
                </c:pt>
                <c:pt idx="994">
                  <c:v>0.23696743202</c:v>
                </c:pt>
                <c:pt idx="995">
                  <c:v>0.22862081903</c:v>
                </c:pt>
                <c:pt idx="996">
                  <c:v>0.00751779784</c:v>
                </c:pt>
                <c:pt idx="997">
                  <c:v>0.14466337518</c:v>
                </c:pt>
                <c:pt idx="998">
                  <c:v>0.26363700058</c:v>
                </c:pt>
                <c:pt idx="999">
                  <c:v>0.10822191732</c:v>
                </c:pt>
                <c:pt idx="1000">
                  <c:v>0.34421874253</c:v>
                </c:pt>
                <c:pt idx="1001">
                  <c:v>1.69133886135</c:v>
                </c:pt>
                <c:pt idx="1002">
                  <c:v>0.55753187065</c:v>
                </c:pt>
                <c:pt idx="1003">
                  <c:v>0.42008563108</c:v>
                </c:pt>
                <c:pt idx="1004">
                  <c:v>0.07298379365</c:v>
                </c:pt>
                <c:pt idx="1005">
                  <c:v>1.08497623996</c:v>
                </c:pt>
                <c:pt idx="1006">
                  <c:v>0.77716415105</c:v>
                </c:pt>
                <c:pt idx="1007">
                  <c:v>0.00793963406</c:v>
                </c:pt>
                <c:pt idx="1008">
                  <c:v>0.91743371943</c:v>
                </c:pt>
                <c:pt idx="1009">
                  <c:v>0.15773824479</c:v>
                </c:pt>
                <c:pt idx="1010">
                  <c:v>0.46554882058</c:v>
                </c:pt>
                <c:pt idx="1011">
                  <c:v>0.37718939505</c:v>
                </c:pt>
                <c:pt idx="1012">
                  <c:v>0.26054002943</c:v>
                </c:pt>
                <c:pt idx="1013">
                  <c:v>1.3131269387</c:v>
                </c:pt>
                <c:pt idx="1014">
                  <c:v>0.21645495664</c:v>
                </c:pt>
                <c:pt idx="1015">
                  <c:v>0.0017163264</c:v>
                </c:pt>
                <c:pt idx="1016">
                  <c:v>0.08530573968</c:v>
                </c:pt>
                <c:pt idx="1017">
                  <c:v>0.02720391835</c:v>
                </c:pt>
                <c:pt idx="1018">
                  <c:v>0.70730246606</c:v>
                </c:pt>
                <c:pt idx="1019">
                  <c:v>0.62586267251</c:v>
                </c:pt>
                <c:pt idx="1020">
                  <c:v>0.16363909835</c:v>
                </c:pt>
                <c:pt idx="1021">
                  <c:v>2.519864233989999</c:v>
                </c:pt>
                <c:pt idx="1022">
                  <c:v>2.25589265186</c:v>
                </c:pt>
                <c:pt idx="1023">
                  <c:v>0.38894472611</c:v>
                </c:pt>
                <c:pt idx="1024">
                  <c:v>0.81615103436</c:v>
                </c:pt>
                <c:pt idx="1025">
                  <c:v>0.00952205709</c:v>
                </c:pt>
                <c:pt idx="1026">
                  <c:v>0.24376557616</c:v>
                </c:pt>
                <c:pt idx="1027">
                  <c:v>0.08487097972</c:v>
                </c:pt>
                <c:pt idx="1028">
                  <c:v>0.17633172829</c:v>
                </c:pt>
                <c:pt idx="1029">
                  <c:v>0.79228790078</c:v>
                </c:pt>
                <c:pt idx="1030">
                  <c:v>0.00871386233</c:v>
                </c:pt>
                <c:pt idx="1031">
                  <c:v>0.04427535096</c:v>
                </c:pt>
                <c:pt idx="1032">
                  <c:v>0.00388428348</c:v>
                </c:pt>
                <c:pt idx="1033">
                  <c:v>0.15217758006</c:v>
                </c:pt>
                <c:pt idx="1034">
                  <c:v>0.00311841735</c:v>
                </c:pt>
                <c:pt idx="1035">
                  <c:v>0.08229756507</c:v>
                </c:pt>
                <c:pt idx="1036">
                  <c:v>0.43487644874</c:v>
                </c:pt>
                <c:pt idx="1037">
                  <c:v>2.10716716053</c:v>
                </c:pt>
                <c:pt idx="1038">
                  <c:v>0.57699517734</c:v>
                </c:pt>
                <c:pt idx="1039">
                  <c:v>0.65235744353</c:v>
                </c:pt>
                <c:pt idx="1040">
                  <c:v>0.19132193362</c:v>
                </c:pt>
                <c:pt idx="1041">
                  <c:v>0.26989293181</c:v>
                </c:pt>
                <c:pt idx="1042">
                  <c:v>0.0989847253</c:v>
                </c:pt>
                <c:pt idx="1043">
                  <c:v>0.21839400099</c:v>
                </c:pt>
                <c:pt idx="1044">
                  <c:v>0.16743140133</c:v>
                </c:pt>
                <c:pt idx="1045">
                  <c:v>0.07409057004</c:v>
                </c:pt>
                <c:pt idx="1046">
                  <c:v>0.01411164536</c:v>
                </c:pt>
                <c:pt idx="1047">
                  <c:v>0.38964502318</c:v>
                </c:pt>
                <c:pt idx="1048">
                  <c:v>0.29345847743</c:v>
                </c:pt>
                <c:pt idx="1049">
                  <c:v>0.2491597054</c:v>
                </c:pt>
                <c:pt idx="1050">
                  <c:v>0.7376044845</c:v>
                </c:pt>
                <c:pt idx="1051">
                  <c:v>0.39346227558</c:v>
                </c:pt>
                <c:pt idx="1052">
                  <c:v>0.01466352173</c:v>
                </c:pt>
                <c:pt idx="1053">
                  <c:v>0.25832335213</c:v>
                </c:pt>
                <c:pt idx="1054">
                  <c:v>0.02909541364</c:v>
                </c:pt>
                <c:pt idx="1055">
                  <c:v>0.00356627601</c:v>
                </c:pt>
                <c:pt idx="1056">
                  <c:v>0.68878926013</c:v>
                </c:pt>
                <c:pt idx="1057">
                  <c:v>0.82043105131</c:v>
                </c:pt>
                <c:pt idx="1058">
                  <c:v>0.53513941483</c:v>
                </c:pt>
                <c:pt idx="1059">
                  <c:v>0.51965832224</c:v>
                </c:pt>
                <c:pt idx="1060">
                  <c:v>0.4055353389</c:v>
                </c:pt>
                <c:pt idx="1061">
                  <c:v>0.64341529555</c:v>
                </c:pt>
                <c:pt idx="1062">
                  <c:v>0.78422280062</c:v>
                </c:pt>
                <c:pt idx="1063">
                  <c:v>0.701717096</c:v>
                </c:pt>
                <c:pt idx="1064">
                  <c:v>0.36058469845</c:v>
                </c:pt>
                <c:pt idx="1065">
                  <c:v>0.19780717335</c:v>
                </c:pt>
                <c:pt idx="1066">
                  <c:v>0.60074459571</c:v>
                </c:pt>
                <c:pt idx="1067">
                  <c:v>0.02473852243</c:v>
                </c:pt>
                <c:pt idx="1068">
                  <c:v>0.44750495811</c:v>
                </c:pt>
                <c:pt idx="1069">
                  <c:v>0.02021627195</c:v>
                </c:pt>
                <c:pt idx="1070">
                  <c:v>0.40104631745</c:v>
                </c:pt>
                <c:pt idx="1071">
                  <c:v>0.25411424473</c:v>
                </c:pt>
                <c:pt idx="1072">
                  <c:v>0.22961083041</c:v>
                </c:pt>
                <c:pt idx="1073">
                  <c:v>0.67062464089</c:v>
                </c:pt>
                <c:pt idx="1074">
                  <c:v>0.4074737514</c:v>
                </c:pt>
                <c:pt idx="1075">
                  <c:v>0.36847806132</c:v>
                </c:pt>
                <c:pt idx="1076">
                  <c:v>0.35810837076</c:v>
                </c:pt>
                <c:pt idx="1077">
                  <c:v>0.46161051396</c:v>
                </c:pt>
                <c:pt idx="1078">
                  <c:v>0.00642445507</c:v>
                </c:pt>
                <c:pt idx="1079">
                  <c:v>1.01043670765</c:v>
                </c:pt>
                <c:pt idx="1080">
                  <c:v>0.40113782441</c:v>
                </c:pt>
                <c:pt idx="1081">
                  <c:v>0.6817546715</c:v>
                </c:pt>
                <c:pt idx="1082">
                  <c:v>0.01919140661</c:v>
                </c:pt>
                <c:pt idx="1083">
                  <c:v>0.30348802626</c:v>
                </c:pt>
                <c:pt idx="1084">
                  <c:v>0.52848656831</c:v>
                </c:pt>
                <c:pt idx="1085">
                  <c:v>0.2140802944</c:v>
                </c:pt>
                <c:pt idx="1086">
                  <c:v>0.43562810703</c:v>
                </c:pt>
                <c:pt idx="1087">
                  <c:v>0.5525854497</c:v>
                </c:pt>
                <c:pt idx="1088">
                  <c:v>0.07188405975</c:v>
                </c:pt>
                <c:pt idx="1089">
                  <c:v>0.00713647978</c:v>
                </c:pt>
                <c:pt idx="1090">
                  <c:v>0.03324526773</c:v>
                </c:pt>
                <c:pt idx="1091">
                  <c:v>0.67793405276</c:v>
                </c:pt>
                <c:pt idx="1092">
                  <c:v>0.0002661493</c:v>
                </c:pt>
                <c:pt idx="1093">
                  <c:v>0.59802570085</c:v>
                </c:pt>
                <c:pt idx="1094">
                  <c:v>0.44005662378</c:v>
                </c:pt>
                <c:pt idx="1095">
                  <c:v>0.45426109858</c:v>
                </c:pt>
                <c:pt idx="1096">
                  <c:v>0.00073631829</c:v>
                </c:pt>
                <c:pt idx="1097">
                  <c:v>0.67861635438</c:v>
                </c:pt>
                <c:pt idx="1098">
                  <c:v>0.00099091845</c:v>
                </c:pt>
                <c:pt idx="1099">
                  <c:v>0.00807605515</c:v>
                </c:pt>
                <c:pt idx="1100">
                  <c:v>0.00178857616</c:v>
                </c:pt>
                <c:pt idx="1101">
                  <c:v>0.0011977121</c:v>
                </c:pt>
                <c:pt idx="1102">
                  <c:v>0.00855835108</c:v>
                </c:pt>
                <c:pt idx="1103">
                  <c:v>0.64524571248</c:v>
                </c:pt>
                <c:pt idx="1104">
                  <c:v>0.54655349356</c:v>
                </c:pt>
                <c:pt idx="1105">
                  <c:v>0.37409170492</c:v>
                </c:pt>
                <c:pt idx="1106">
                  <c:v>0.85213804724</c:v>
                </c:pt>
                <c:pt idx="1107">
                  <c:v>0.33860803902</c:v>
                </c:pt>
                <c:pt idx="1108">
                  <c:v>0.15065938522</c:v>
                </c:pt>
                <c:pt idx="1109">
                  <c:v>0.22925291607</c:v>
                </c:pt>
                <c:pt idx="1110">
                  <c:v>0.0948409633</c:v>
                </c:pt>
                <c:pt idx="1111">
                  <c:v>0.67704017665</c:v>
                </c:pt>
                <c:pt idx="1112">
                  <c:v>0.5028608587</c:v>
                </c:pt>
                <c:pt idx="1113">
                  <c:v>0.54226545631</c:v>
                </c:pt>
                <c:pt idx="1114">
                  <c:v>0.17093105035</c:v>
                </c:pt>
                <c:pt idx="1115">
                  <c:v>0.86022715254</c:v>
                </c:pt>
                <c:pt idx="1116">
                  <c:v>0.73276688254</c:v>
                </c:pt>
                <c:pt idx="1117">
                  <c:v>0.12695746907</c:v>
                </c:pt>
                <c:pt idx="1118">
                  <c:v>0.17929482119</c:v>
                </c:pt>
                <c:pt idx="1119">
                  <c:v>0.26116532937</c:v>
                </c:pt>
                <c:pt idx="1120">
                  <c:v>0.02581244345</c:v>
                </c:pt>
                <c:pt idx="1121">
                  <c:v>0.01345837477</c:v>
                </c:pt>
                <c:pt idx="1122">
                  <c:v>0.00130407248</c:v>
                </c:pt>
                <c:pt idx="1123">
                  <c:v>1.0992738426</c:v>
                </c:pt>
                <c:pt idx="1124">
                  <c:v>0.48608022111</c:v>
                </c:pt>
                <c:pt idx="1125">
                  <c:v>1.2848124446</c:v>
                </c:pt>
                <c:pt idx="1126">
                  <c:v>0.10672688471</c:v>
                </c:pt>
                <c:pt idx="1127">
                  <c:v>0.3542578595</c:v>
                </c:pt>
                <c:pt idx="1128">
                  <c:v>0.3921544579</c:v>
                </c:pt>
                <c:pt idx="1129">
                  <c:v>0.47563214644</c:v>
                </c:pt>
                <c:pt idx="1130">
                  <c:v>0.51184696038</c:v>
                </c:pt>
                <c:pt idx="1131">
                  <c:v>0.11878349497</c:v>
                </c:pt>
                <c:pt idx="1132">
                  <c:v>0.05868061187</c:v>
                </c:pt>
                <c:pt idx="1133">
                  <c:v>0.50365793106</c:v>
                </c:pt>
                <c:pt idx="1134">
                  <c:v>0.11436269221</c:v>
                </c:pt>
                <c:pt idx="1135">
                  <c:v>0.02655510621</c:v>
                </c:pt>
                <c:pt idx="1136">
                  <c:v>0.00307717677</c:v>
                </c:pt>
                <c:pt idx="1137">
                  <c:v>0.41126472618</c:v>
                </c:pt>
                <c:pt idx="1138">
                  <c:v>0.192629114</c:v>
                </c:pt>
                <c:pt idx="1139">
                  <c:v>0.00507002643</c:v>
                </c:pt>
                <c:pt idx="1140">
                  <c:v>0.04245268769</c:v>
                </c:pt>
                <c:pt idx="1141">
                  <c:v>0.31588314832</c:v>
                </c:pt>
                <c:pt idx="1142">
                  <c:v>0.13900519835</c:v>
                </c:pt>
                <c:pt idx="1143">
                  <c:v>2.40591053168</c:v>
                </c:pt>
                <c:pt idx="1144">
                  <c:v>1.30887342321</c:v>
                </c:pt>
                <c:pt idx="1145">
                  <c:v>0.563714788</c:v>
                </c:pt>
                <c:pt idx="1146">
                  <c:v>0.00081283538</c:v>
                </c:pt>
                <c:pt idx="1147">
                  <c:v>0.52983500252</c:v>
                </c:pt>
                <c:pt idx="1148">
                  <c:v>0.20505493112</c:v>
                </c:pt>
                <c:pt idx="1149">
                  <c:v>0.51994191383</c:v>
                </c:pt>
                <c:pt idx="1150">
                  <c:v>0.00063926346</c:v>
                </c:pt>
                <c:pt idx="1151">
                  <c:v>0.32050529275</c:v>
                </c:pt>
                <c:pt idx="1152">
                  <c:v>0.18141459459</c:v>
                </c:pt>
                <c:pt idx="1153">
                  <c:v>0.76855763208</c:v>
                </c:pt>
                <c:pt idx="1154">
                  <c:v>2.16117592261</c:v>
                </c:pt>
                <c:pt idx="1155">
                  <c:v>0.45933906739</c:v>
                </c:pt>
                <c:pt idx="1156">
                  <c:v>0.006249345</c:v>
                </c:pt>
                <c:pt idx="1157">
                  <c:v>0.00664341552</c:v>
                </c:pt>
                <c:pt idx="1158">
                  <c:v>0.40806684279</c:v>
                </c:pt>
                <c:pt idx="1159">
                  <c:v>0.73562645397</c:v>
                </c:pt>
                <c:pt idx="1160">
                  <c:v>0.51855817815</c:v>
                </c:pt>
                <c:pt idx="1161">
                  <c:v>0.31775320454</c:v>
                </c:pt>
                <c:pt idx="1162">
                  <c:v>0.00336717779</c:v>
                </c:pt>
                <c:pt idx="1163">
                  <c:v>0.10545944496</c:v>
                </c:pt>
                <c:pt idx="1164">
                  <c:v>0.57437931723</c:v>
                </c:pt>
                <c:pt idx="1165">
                  <c:v>0.35714436068</c:v>
                </c:pt>
                <c:pt idx="1166">
                  <c:v>0.44370057883</c:v>
                </c:pt>
                <c:pt idx="1167">
                  <c:v>1.03185727557</c:v>
                </c:pt>
                <c:pt idx="1168">
                  <c:v>0.14433529441</c:v>
                </c:pt>
                <c:pt idx="1169">
                  <c:v>0.11859223586</c:v>
                </c:pt>
                <c:pt idx="1170">
                  <c:v>0.82088395353</c:v>
                </c:pt>
                <c:pt idx="1171">
                  <c:v>0.33971112033</c:v>
                </c:pt>
                <c:pt idx="1172">
                  <c:v>0.17771448452</c:v>
                </c:pt>
                <c:pt idx="1173">
                  <c:v>0.49286180038</c:v>
                </c:pt>
                <c:pt idx="1174">
                  <c:v>0.23773503068</c:v>
                </c:pt>
                <c:pt idx="1175">
                  <c:v>0.34167677562</c:v>
                </c:pt>
                <c:pt idx="1176">
                  <c:v>3.25925209213</c:v>
                </c:pt>
                <c:pt idx="1177">
                  <c:v>0.0005506935</c:v>
                </c:pt>
                <c:pt idx="1178">
                  <c:v>0.15722466953</c:v>
                </c:pt>
                <c:pt idx="1179">
                  <c:v>0.89388380161</c:v>
                </c:pt>
                <c:pt idx="1180">
                  <c:v>0.6380041792</c:v>
                </c:pt>
                <c:pt idx="1181">
                  <c:v>0.02259003442</c:v>
                </c:pt>
                <c:pt idx="1182">
                  <c:v>0.01325414893</c:v>
                </c:pt>
                <c:pt idx="1183">
                  <c:v>0.00329976978</c:v>
                </c:pt>
                <c:pt idx="1184">
                  <c:v>0.00106497646</c:v>
                </c:pt>
                <c:pt idx="1185">
                  <c:v>0.47683914676</c:v>
                </c:pt>
                <c:pt idx="1186">
                  <c:v>0.66554564366</c:v>
                </c:pt>
                <c:pt idx="1187">
                  <c:v>1.66902890369</c:v>
                </c:pt>
                <c:pt idx="1188">
                  <c:v>0.00064013362</c:v>
                </c:pt>
                <c:pt idx="1189">
                  <c:v>0.96767782457</c:v>
                </c:pt>
                <c:pt idx="1190">
                  <c:v>0.62805210664</c:v>
                </c:pt>
                <c:pt idx="1191">
                  <c:v>0.00523280509</c:v>
                </c:pt>
                <c:pt idx="1192">
                  <c:v>0.17992578282</c:v>
                </c:pt>
                <c:pt idx="1193">
                  <c:v>0.00456499576</c:v>
                </c:pt>
                <c:pt idx="1194">
                  <c:v>0.05656116952</c:v>
                </c:pt>
                <c:pt idx="1195">
                  <c:v>0.57704442489</c:v>
                </c:pt>
                <c:pt idx="1196">
                  <c:v>0.35580674517</c:v>
                </c:pt>
                <c:pt idx="1197">
                  <c:v>0.00068981408</c:v>
                </c:pt>
                <c:pt idx="1198">
                  <c:v>0.24130312929</c:v>
                </c:pt>
                <c:pt idx="1199">
                  <c:v>0.0950775281</c:v>
                </c:pt>
                <c:pt idx="1200">
                  <c:v>0.45686684059</c:v>
                </c:pt>
                <c:pt idx="1201">
                  <c:v>0.16240462112</c:v>
                </c:pt>
                <c:pt idx="1202">
                  <c:v>1.62976490772</c:v>
                </c:pt>
                <c:pt idx="1203">
                  <c:v>0.17549979058</c:v>
                </c:pt>
                <c:pt idx="1204">
                  <c:v>0.03180483938</c:v>
                </c:pt>
                <c:pt idx="1205">
                  <c:v>0.64035835395</c:v>
                </c:pt>
                <c:pt idx="1206">
                  <c:v>0.58923485976</c:v>
                </c:pt>
                <c:pt idx="1207">
                  <c:v>0.3458525896</c:v>
                </c:pt>
                <c:pt idx="1208">
                  <c:v>0.90106676508</c:v>
                </c:pt>
                <c:pt idx="1209">
                  <c:v>0.76265212914</c:v>
                </c:pt>
                <c:pt idx="1210">
                  <c:v>0.64611430976</c:v>
                </c:pt>
                <c:pt idx="1211">
                  <c:v>0.45016468723</c:v>
                </c:pt>
                <c:pt idx="1212">
                  <c:v>0.0007817482</c:v>
                </c:pt>
                <c:pt idx="1213">
                  <c:v>0.08453273954</c:v>
                </c:pt>
                <c:pt idx="1214">
                  <c:v>1.52404062621</c:v>
                </c:pt>
                <c:pt idx="1215">
                  <c:v>0.66903198882</c:v>
                </c:pt>
                <c:pt idx="1216">
                  <c:v>0.00303740406</c:v>
                </c:pt>
                <c:pt idx="1217">
                  <c:v>0.09350351069</c:v>
                </c:pt>
                <c:pt idx="1218">
                  <c:v>0.68747537789</c:v>
                </c:pt>
                <c:pt idx="1219">
                  <c:v>0.7453387747</c:v>
                </c:pt>
                <c:pt idx="1220">
                  <c:v>0.00094564542</c:v>
                </c:pt>
                <c:pt idx="1221">
                  <c:v>0.22046770901</c:v>
                </c:pt>
                <c:pt idx="1222">
                  <c:v>0.00142680598</c:v>
                </c:pt>
                <c:pt idx="1223">
                  <c:v>0.9530743695</c:v>
                </c:pt>
                <c:pt idx="1224">
                  <c:v>1.49996456645</c:v>
                </c:pt>
                <c:pt idx="1225">
                  <c:v>0.00155622484</c:v>
                </c:pt>
                <c:pt idx="1226">
                  <c:v>0.0002421195</c:v>
                </c:pt>
                <c:pt idx="1227">
                  <c:v>0.13544504188</c:v>
                </c:pt>
                <c:pt idx="1228">
                  <c:v>0.04911137181</c:v>
                </c:pt>
                <c:pt idx="1229">
                  <c:v>0.11604699527</c:v>
                </c:pt>
                <c:pt idx="1230">
                  <c:v>0.79651599779</c:v>
                </c:pt>
                <c:pt idx="1231">
                  <c:v>1.03820227935</c:v>
                </c:pt>
                <c:pt idx="1232">
                  <c:v>0.00117226509</c:v>
                </c:pt>
                <c:pt idx="1233">
                  <c:v>0.1208834086</c:v>
                </c:pt>
                <c:pt idx="1234">
                  <c:v>0.56397898819</c:v>
                </c:pt>
                <c:pt idx="1235">
                  <c:v>1.29547106542</c:v>
                </c:pt>
                <c:pt idx="1236">
                  <c:v>0.75657331794</c:v>
                </c:pt>
                <c:pt idx="1237">
                  <c:v>0.68912409616</c:v>
                </c:pt>
                <c:pt idx="1238">
                  <c:v>0.03804642155</c:v>
                </c:pt>
                <c:pt idx="1239">
                  <c:v>1.22216598952</c:v>
                </c:pt>
                <c:pt idx="1240">
                  <c:v>0.04120108062</c:v>
                </c:pt>
                <c:pt idx="1241">
                  <c:v>0.75860665422</c:v>
                </c:pt>
                <c:pt idx="1242">
                  <c:v>0.00431317174</c:v>
                </c:pt>
                <c:pt idx="1243">
                  <c:v>0.37774703179</c:v>
                </c:pt>
                <c:pt idx="1244">
                  <c:v>0.31182960602</c:v>
                </c:pt>
                <c:pt idx="1245">
                  <c:v>0.30814143581</c:v>
                </c:pt>
                <c:pt idx="1246">
                  <c:v>0.03269827636</c:v>
                </c:pt>
                <c:pt idx="1247">
                  <c:v>0.81387961001</c:v>
                </c:pt>
                <c:pt idx="1248">
                  <c:v>1.81888677805</c:v>
                </c:pt>
                <c:pt idx="1249">
                  <c:v>0.33713600321</c:v>
                </c:pt>
                <c:pt idx="1250">
                  <c:v>0.41490043359</c:v>
                </c:pt>
                <c:pt idx="1251">
                  <c:v>0.00030083634</c:v>
                </c:pt>
                <c:pt idx="1252">
                  <c:v>0.00041993478</c:v>
                </c:pt>
                <c:pt idx="1253">
                  <c:v>0.13635813397</c:v>
                </c:pt>
                <c:pt idx="1254">
                  <c:v>0.43894812864</c:v>
                </c:pt>
                <c:pt idx="1255">
                  <c:v>0.86243420338</c:v>
                </c:pt>
                <c:pt idx="1256">
                  <c:v>0.00544859669</c:v>
                </c:pt>
                <c:pt idx="1257">
                  <c:v>0.20173039333</c:v>
                </c:pt>
                <c:pt idx="1258">
                  <c:v>0.77970149124</c:v>
                </c:pt>
                <c:pt idx="1259">
                  <c:v>0.32153054436</c:v>
                </c:pt>
                <c:pt idx="1260">
                  <c:v>0.29336867848</c:v>
                </c:pt>
                <c:pt idx="1261">
                  <c:v>0.32671493123</c:v>
                </c:pt>
                <c:pt idx="1262">
                  <c:v>0.73545335728</c:v>
                </c:pt>
                <c:pt idx="1263">
                  <c:v>0.24120667301</c:v>
                </c:pt>
                <c:pt idx="1264">
                  <c:v>0.52391003438</c:v>
                </c:pt>
                <c:pt idx="1265">
                  <c:v>0.06271556925</c:v>
                </c:pt>
                <c:pt idx="1266">
                  <c:v>0.96244380412</c:v>
                </c:pt>
                <c:pt idx="1267">
                  <c:v>0.20451363526</c:v>
                </c:pt>
                <c:pt idx="1268">
                  <c:v>1.20565021512</c:v>
                </c:pt>
                <c:pt idx="1269">
                  <c:v>0.84576544419</c:v>
                </c:pt>
                <c:pt idx="1270">
                  <c:v>0.37873986004</c:v>
                </c:pt>
                <c:pt idx="1271">
                  <c:v>0.41839492712</c:v>
                </c:pt>
                <c:pt idx="1272">
                  <c:v>0.58623343865</c:v>
                </c:pt>
                <c:pt idx="1273">
                  <c:v>0.1357860408</c:v>
                </c:pt>
                <c:pt idx="1274">
                  <c:v>1.4023268739</c:v>
                </c:pt>
                <c:pt idx="1275">
                  <c:v>0.26550710812</c:v>
                </c:pt>
                <c:pt idx="1276">
                  <c:v>0.2584406179</c:v>
                </c:pt>
                <c:pt idx="1277">
                  <c:v>0.73576946002</c:v>
                </c:pt>
                <c:pt idx="1278">
                  <c:v>0.88623764046</c:v>
                </c:pt>
                <c:pt idx="1279">
                  <c:v>0.14513733253</c:v>
                </c:pt>
                <c:pt idx="1280">
                  <c:v>0.97344614809</c:v>
                </c:pt>
                <c:pt idx="1281">
                  <c:v>0.84890050275</c:v>
                </c:pt>
                <c:pt idx="1282">
                  <c:v>0.01931577352</c:v>
                </c:pt>
                <c:pt idx="1283">
                  <c:v>0.06093024854</c:v>
                </c:pt>
                <c:pt idx="1284">
                  <c:v>0.65114623679</c:v>
                </c:pt>
                <c:pt idx="1285">
                  <c:v>0.51713361124</c:v>
                </c:pt>
                <c:pt idx="1286">
                  <c:v>0.21219441557</c:v>
                </c:pt>
                <c:pt idx="1287">
                  <c:v>0.52213576217</c:v>
                </c:pt>
                <c:pt idx="1288">
                  <c:v>0.08680724642</c:v>
                </c:pt>
                <c:pt idx="1289">
                  <c:v>0.00156912115</c:v>
                </c:pt>
                <c:pt idx="1290">
                  <c:v>1.27005493135</c:v>
                </c:pt>
                <c:pt idx="1291">
                  <c:v>0.00174988287</c:v>
                </c:pt>
                <c:pt idx="1292">
                  <c:v>0.68387255428</c:v>
                </c:pt>
                <c:pt idx="1293">
                  <c:v>0.40479800097</c:v>
                </c:pt>
                <c:pt idx="1294">
                  <c:v>0.83071508103</c:v>
                </c:pt>
                <c:pt idx="1295">
                  <c:v>0.3884776392</c:v>
                </c:pt>
                <c:pt idx="1296">
                  <c:v>0.28351290287</c:v>
                </c:pt>
                <c:pt idx="1297">
                  <c:v>1.13435296518</c:v>
                </c:pt>
                <c:pt idx="1298">
                  <c:v>0.40913014567</c:v>
                </c:pt>
                <c:pt idx="1299">
                  <c:v>0.36572804387</c:v>
                </c:pt>
                <c:pt idx="1300">
                  <c:v>0.47167829338</c:v>
                </c:pt>
                <c:pt idx="1301">
                  <c:v>0.00130442179</c:v>
                </c:pt>
                <c:pt idx="1302">
                  <c:v>0.25574802689</c:v>
                </c:pt>
                <c:pt idx="1303">
                  <c:v>0.28224098549</c:v>
                </c:pt>
                <c:pt idx="1304">
                  <c:v>0.87177853825</c:v>
                </c:pt>
                <c:pt idx="1305">
                  <c:v>0.24101864985</c:v>
                </c:pt>
                <c:pt idx="1306">
                  <c:v>0.33555440388</c:v>
                </c:pt>
                <c:pt idx="1307">
                  <c:v>0.0093202666</c:v>
                </c:pt>
                <c:pt idx="1308">
                  <c:v>0.45245006404</c:v>
                </c:pt>
                <c:pt idx="1309">
                  <c:v>0.04022103018</c:v>
                </c:pt>
                <c:pt idx="1310">
                  <c:v>0.08323329029</c:v>
                </c:pt>
                <c:pt idx="1311">
                  <c:v>0.2978381663</c:v>
                </c:pt>
                <c:pt idx="1312">
                  <c:v>0.40420919408</c:v>
                </c:pt>
                <c:pt idx="1313">
                  <c:v>0.20817940836</c:v>
                </c:pt>
                <c:pt idx="1314">
                  <c:v>0.0126636167</c:v>
                </c:pt>
                <c:pt idx="1315">
                  <c:v>0.07744634425</c:v>
                </c:pt>
                <c:pt idx="1316">
                  <c:v>0.7147029364</c:v>
                </c:pt>
                <c:pt idx="1317">
                  <c:v>0.00078333396</c:v>
                </c:pt>
                <c:pt idx="1318">
                  <c:v>0.00757680551</c:v>
                </c:pt>
                <c:pt idx="1319">
                  <c:v>0.66692267637</c:v>
                </c:pt>
                <c:pt idx="1320">
                  <c:v>0.60146453893</c:v>
                </c:pt>
                <c:pt idx="1321">
                  <c:v>0.03268004204</c:v>
                </c:pt>
                <c:pt idx="1322">
                  <c:v>0.00888789643</c:v>
                </c:pt>
                <c:pt idx="1323">
                  <c:v>0.52687466509</c:v>
                </c:pt>
                <c:pt idx="1324">
                  <c:v>0.01506201768</c:v>
                </c:pt>
                <c:pt idx="1325">
                  <c:v>0.92828591621</c:v>
                </c:pt>
                <c:pt idx="1326">
                  <c:v>0.46982803595</c:v>
                </c:pt>
                <c:pt idx="1327">
                  <c:v>0.1900929482</c:v>
                </c:pt>
                <c:pt idx="1328">
                  <c:v>0.80120889323</c:v>
                </c:pt>
                <c:pt idx="1329">
                  <c:v>0.35233960282</c:v>
                </c:pt>
                <c:pt idx="1330">
                  <c:v>0.72970002864</c:v>
                </c:pt>
                <c:pt idx="1331">
                  <c:v>0.52538534882</c:v>
                </c:pt>
                <c:pt idx="1332">
                  <c:v>0.6566856751</c:v>
                </c:pt>
                <c:pt idx="1333">
                  <c:v>0.00629174587</c:v>
                </c:pt>
                <c:pt idx="1334">
                  <c:v>0.17744561098</c:v>
                </c:pt>
                <c:pt idx="1335">
                  <c:v>0.39388696295</c:v>
                </c:pt>
                <c:pt idx="1336">
                  <c:v>0.16178844203</c:v>
                </c:pt>
                <c:pt idx="1337">
                  <c:v>0.87928946758</c:v>
                </c:pt>
                <c:pt idx="1338">
                  <c:v>0.00140426039</c:v>
                </c:pt>
                <c:pt idx="1339">
                  <c:v>0.18875359231</c:v>
                </c:pt>
                <c:pt idx="1340">
                  <c:v>0.02165008178</c:v>
                </c:pt>
                <c:pt idx="1341">
                  <c:v>0.26167061602</c:v>
                </c:pt>
                <c:pt idx="1342">
                  <c:v>1.009189517</c:v>
                </c:pt>
                <c:pt idx="1343">
                  <c:v>0.00032498588</c:v>
                </c:pt>
                <c:pt idx="1344">
                  <c:v>0.05680625158</c:v>
                </c:pt>
                <c:pt idx="1345">
                  <c:v>0.03063830765</c:v>
                </c:pt>
                <c:pt idx="1346">
                  <c:v>0.99840531692</c:v>
                </c:pt>
                <c:pt idx="1347">
                  <c:v>0.0964790595</c:v>
                </c:pt>
                <c:pt idx="1348">
                  <c:v>0.2144008267</c:v>
                </c:pt>
                <c:pt idx="1349">
                  <c:v>0.00788390114</c:v>
                </c:pt>
                <c:pt idx="1350">
                  <c:v>0.02397643085</c:v>
                </c:pt>
                <c:pt idx="1351">
                  <c:v>0.81589860515</c:v>
                </c:pt>
                <c:pt idx="1352">
                  <c:v>0.49395684234</c:v>
                </c:pt>
                <c:pt idx="1353">
                  <c:v>0.26318062128</c:v>
                </c:pt>
                <c:pt idx="1354">
                  <c:v>0.00090404717</c:v>
                </c:pt>
                <c:pt idx="1355">
                  <c:v>0.95949737774</c:v>
                </c:pt>
                <c:pt idx="1356">
                  <c:v>0.1200418762</c:v>
                </c:pt>
                <c:pt idx="1357">
                  <c:v>0.00010954846</c:v>
                </c:pt>
                <c:pt idx="1358">
                  <c:v>0.5954614869</c:v>
                </c:pt>
                <c:pt idx="1359">
                  <c:v>0.00478191902</c:v>
                </c:pt>
                <c:pt idx="1360">
                  <c:v>1.4387012579</c:v>
                </c:pt>
                <c:pt idx="1361">
                  <c:v>0.12034937581</c:v>
                </c:pt>
                <c:pt idx="1362">
                  <c:v>0.00493229164</c:v>
                </c:pt>
                <c:pt idx="1363">
                  <c:v>0.43939331682</c:v>
                </c:pt>
                <c:pt idx="1364">
                  <c:v>0.78899558336</c:v>
                </c:pt>
                <c:pt idx="1365">
                  <c:v>0.92557475069</c:v>
                </c:pt>
                <c:pt idx="1366">
                  <c:v>0.34392994249</c:v>
                </c:pt>
                <c:pt idx="1367">
                  <c:v>0.33725899325</c:v>
                </c:pt>
                <c:pt idx="1368">
                  <c:v>0.04983980298</c:v>
                </c:pt>
                <c:pt idx="1369">
                  <c:v>0.1970184877</c:v>
                </c:pt>
                <c:pt idx="1370">
                  <c:v>0.0001906295</c:v>
                </c:pt>
                <c:pt idx="1371">
                  <c:v>0.50047966588</c:v>
                </c:pt>
                <c:pt idx="1372">
                  <c:v>0.00017218164</c:v>
                </c:pt>
                <c:pt idx="1373">
                  <c:v>1.19822008254</c:v>
                </c:pt>
                <c:pt idx="1374">
                  <c:v>0.40901281128</c:v>
                </c:pt>
                <c:pt idx="1375">
                  <c:v>1.00779602638</c:v>
                </c:pt>
                <c:pt idx="1376">
                  <c:v>0.04325127335</c:v>
                </c:pt>
                <c:pt idx="1377">
                  <c:v>1.05257872029</c:v>
                </c:pt>
                <c:pt idx="1378">
                  <c:v>0.00528991451</c:v>
                </c:pt>
                <c:pt idx="1379">
                  <c:v>0.18940977508</c:v>
                </c:pt>
                <c:pt idx="1380">
                  <c:v>0.03518821843</c:v>
                </c:pt>
                <c:pt idx="1381">
                  <c:v>0.00024542141</c:v>
                </c:pt>
                <c:pt idx="1382">
                  <c:v>0.78402099234</c:v>
                </c:pt>
                <c:pt idx="1383">
                  <c:v>0.41931982487</c:v>
                </c:pt>
                <c:pt idx="1384">
                  <c:v>0.00045512579</c:v>
                </c:pt>
                <c:pt idx="1385">
                  <c:v>0.00028936247</c:v>
                </c:pt>
                <c:pt idx="1386">
                  <c:v>0.00026325572</c:v>
                </c:pt>
                <c:pt idx="1387">
                  <c:v>0.21962706537</c:v>
                </c:pt>
                <c:pt idx="1388">
                  <c:v>0.32902094844</c:v>
                </c:pt>
                <c:pt idx="1389">
                  <c:v>0.58705474315</c:v>
                </c:pt>
                <c:pt idx="1390">
                  <c:v>0.04708649069</c:v>
                </c:pt>
                <c:pt idx="1391">
                  <c:v>0.56632873056</c:v>
                </c:pt>
                <c:pt idx="1392">
                  <c:v>0.57197861092</c:v>
                </c:pt>
                <c:pt idx="1393">
                  <c:v>0.47982350395</c:v>
                </c:pt>
                <c:pt idx="1394">
                  <c:v>0.32834217783</c:v>
                </c:pt>
                <c:pt idx="1395">
                  <c:v>0.29471219893</c:v>
                </c:pt>
                <c:pt idx="1396">
                  <c:v>0.4248308407</c:v>
                </c:pt>
                <c:pt idx="1397">
                  <c:v>0.18001235668</c:v>
                </c:pt>
                <c:pt idx="1398">
                  <c:v>0.45795259308</c:v>
                </c:pt>
                <c:pt idx="1399">
                  <c:v>0.5712826579</c:v>
                </c:pt>
                <c:pt idx="1400">
                  <c:v>0.44934342198</c:v>
                </c:pt>
                <c:pt idx="1401">
                  <c:v>0.00095251877</c:v>
                </c:pt>
                <c:pt idx="1402">
                  <c:v>0.09927948987</c:v>
                </c:pt>
                <c:pt idx="1403">
                  <c:v>0.00068376594</c:v>
                </c:pt>
                <c:pt idx="1404">
                  <c:v>1.07555029327</c:v>
                </c:pt>
                <c:pt idx="1405">
                  <c:v>1.03552304252</c:v>
                </c:pt>
                <c:pt idx="1406">
                  <c:v>0.45024974014</c:v>
                </c:pt>
                <c:pt idx="1407">
                  <c:v>0.0295295157</c:v>
                </c:pt>
                <c:pt idx="1408">
                  <c:v>0.02646732315</c:v>
                </c:pt>
                <c:pt idx="1409">
                  <c:v>0.51990492639</c:v>
                </c:pt>
                <c:pt idx="1410">
                  <c:v>0.00239686005</c:v>
                </c:pt>
                <c:pt idx="1411">
                  <c:v>0.00095955029</c:v>
                </c:pt>
                <c:pt idx="1412">
                  <c:v>1.00748847855</c:v>
                </c:pt>
                <c:pt idx="1413">
                  <c:v>0.11200114429</c:v>
                </c:pt>
                <c:pt idx="1414">
                  <c:v>0.06769897353</c:v>
                </c:pt>
                <c:pt idx="1415">
                  <c:v>0.04319022453</c:v>
                </c:pt>
                <c:pt idx="1416">
                  <c:v>0.88986853716</c:v>
                </c:pt>
                <c:pt idx="1417">
                  <c:v>0.08831261449</c:v>
                </c:pt>
                <c:pt idx="1418">
                  <c:v>0.41515315563</c:v>
                </c:pt>
                <c:pt idx="1419">
                  <c:v>0.29545331175</c:v>
                </c:pt>
                <c:pt idx="1420">
                  <c:v>0.65415071718</c:v>
                </c:pt>
                <c:pt idx="1421">
                  <c:v>0.25775554474</c:v>
                </c:pt>
                <c:pt idx="1422">
                  <c:v>0.06395689724</c:v>
                </c:pt>
                <c:pt idx="1423">
                  <c:v>0.00852639382</c:v>
                </c:pt>
                <c:pt idx="1424">
                  <c:v>0.91517920147</c:v>
                </c:pt>
                <c:pt idx="1425">
                  <c:v>0.00233488151</c:v>
                </c:pt>
                <c:pt idx="1426">
                  <c:v>0.04174778633</c:v>
                </c:pt>
                <c:pt idx="1427">
                  <c:v>0.00341764643</c:v>
                </c:pt>
                <c:pt idx="1428">
                  <c:v>0.10975516705</c:v>
                </c:pt>
                <c:pt idx="1429">
                  <c:v>0.03312876853</c:v>
                </c:pt>
                <c:pt idx="1430">
                  <c:v>1.43455490017</c:v>
                </c:pt>
                <c:pt idx="1431">
                  <c:v>0.00387158647</c:v>
                </c:pt>
                <c:pt idx="1432">
                  <c:v>0.28762422881</c:v>
                </c:pt>
                <c:pt idx="1433">
                  <c:v>0.15742414535</c:v>
                </c:pt>
                <c:pt idx="1434">
                  <c:v>0.53794912711</c:v>
                </c:pt>
                <c:pt idx="1435">
                  <c:v>0.76792493537</c:v>
                </c:pt>
                <c:pt idx="1436">
                  <c:v>0.00266954826</c:v>
                </c:pt>
                <c:pt idx="1437">
                  <c:v>1.14066373124</c:v>
                </c:pt>
                <c:pt idx="1438">
                  <c:v>0.0099128201</c:v>
                </c:pt>
                <c:pt idx="1439">
                  <c:v>0.15081429239</c:v>
                </c:pt>
                <c:pt idx="1440">
                  <c:v>0.62176115817</c:v>
                </c:pt>
                <c:pt idx="1441">
                  <c:v>0.11113633746</c:v>
                </c:pt>
                <c:pt idx="1442">
                  <c:v>0.49585017817</c:v>
                </c:pt>
                <c:pt idx="1443">
                  <c:v>0.46503303088</c:v>
                </c:pt>
                <c:pt idx="1444">
                  <c:v>0.63888923891</c:v>
                </c:pt>
                <c:pt idx="1445">
                  <c:v>0.00264224286</c:v>
                </c:pt>
                <c:pt idx="1446">
                  <c:v>0.52717722158</c:v>
                </c:pt>
                <c:pt idx="1447">
                  <c:v>0.08714371584</c:v>
                </c:pt>
                <c:pt idx="1448">
                  <c:v>0.07334864386</c:v>
                </c:pt>
                <c:pt idx="1449">
                  <c:v>0.00062120809</c:v>
                </c:pt>
                <c:pt idx="1450">
                  <c:v>0.73928460498</c:v>
                </c:pt>
                <c:pt idx="1451">
                  <c:v>0.35613245781</c:v>
                </c:pt>
                <c:pt idx="1452">
                  <c:v>0.38292610387</c:v>
                </c:pt>
                <c:pt idx="1453">
                  <c:v>1.50154959956</c:v>
                </c:pt>
                <c:pt idx="1454">
                  <c:v>0.0136354869</c:v>
                </c:pt>
                <c:pt idx="1455">
                  <c:v>1.85838828001</c:v>
                </c:pt>
                <c:pt idx="1456">
                  <c:v>0.74869895574</c:v>
                </c:pt>
                <c:pt idx="1457">
                  <c:v>0.25131701216</c:v>
                </c:pt>
                <c:pt idx="1458">
                  <c:v>0.00757014465</c:v>
                </c:pt>
                <c:pt idx="1459">
                  <c:v>0.01414542697</c:v>
                </c:pt>
                <c:pt idx="1460">
                  <c:v>0.00359545873</c:v>
                </c:pt>
                <c:pt idx="1461">
                  <c:v>0.04403922416</c:v>
                </c:pt>
                <c:pt idx="1462">
                  <c:v>0.29674245561</c:v>
                </c:pt>
                <c:pt idx="1463">
                  <c:v>0.36873493255</c:v>
                </c:pt>
                <c:pt idx="1464">
                  <c:v>0.00465503753</c:v>
                </c:pt>
                <c:pt idx="1465">
                  <c:v>0.48067236094</c:v>
                </c:pt>
                <c:pt idx="1466">
                  <c:v>0.01744221044</c:v>
                </c:pt>
                <c:pt idx="1467">
                  <c:v>0.48417567092</c:v>
                </c:pt>
                <c:pt idx="1468">
                  <c:v>0.82475061366</c:v>
                </c:pt>
                <c:pt idx="1469">
                  <c:v>0.32011660286</c:v>
                </c:pt>
                <c:pt idx="1470">
                  <c:v>0.00387983375</c:v>
                </c:pt>
                <c:pt idx="1471">
                  <c:v>0.32756003505</c:v>
                </c:pt>
                <c:pt idx="1472">
                  <c:v>1.22130085669</c:v>
                </c:pt>
                <c:pt idx="1473">
                  <c:v>0.00120561789</c:v>
                </c:pt>
                <c:pt idx="1474">
                  <c:v>0.34433420882</c:v>
                </c:pt>
                <c:pt idx="1475">
                  <c:v>0.00031487229</c:v>
                </c:pt>
                <c:pt idx="1476">
                  <c:v>0.0010409104</c:v>
                </c:pt>
                <c:pt idx="1477">
                  <c:v>0.06170896826</c:v>
                </c:pt>
                <c:pt idx="1478">
                  <c:v>0.26847841413</c:v>
                </c:pt>
                <c:pt idx="1479">
                  <c:v>0.2439094451</c:v>
                </c:pt>
                <c:pt idx="1480">
                  <c:v>0.0118035834</c:v>
                </c:pt>
                <c:pt idx="1481">
                  <c:v>0.31905653421</c:v>
                </c:pt>
                <c:pt idx="1482">
                  <c:v>0.29789642113</c:v>
                </c:pt>
                <c:pt idx="1483">
                  <c:v>1.10767185436</c:v>
                </c:pt>
                <c:pt idx="1484">
                  <c:v>0.00017173011</c:v>
                </c:pt>
                <c:pt idx="1485">
                  <c:v>0.00119794255</c:v>
                </c:pt>
                <c:pt idx="1486">
                  <c:v>0.35788767974</c:v>
                </c:pt>
                <c:pt idx="1487">
                  <c:v>0.05444764422</c:v>
                </c:pt>
                <c:pt idx="1488">
                  <c:v>0.70572998922</c:v>
                </c:pt>
                <c:pt idx="1489">
                  <c:v>0.18020033402</c:v>
                </c:pt>
                <c:pt idx="1490">
                  <c:v>0.42307144199</c:v>
                </c:pt>
                <c:pt idx="1491">
                  <c:v>0.86921162364</c:v>
                </c:pt>
                <c:pt idx="1492">
                  <c:v>0.50162580461</c:v>
                </c:pt>
                <c:pt idx="1493">
                  <c:v>0.41865440662</c:v>
                </c:pt>
                <c:pt idx="1494">
                  <c:v>0.23128689771</c:v>
                </c:pt>
                <c:pt idx="1495">
                  <c:v>0.00201675671</c:v>
                </c:pt>
                <c:pt idx="1496">
                  <c:v>0.06176961555</c:v>
                </c:pt>
                <c:pt idx="1497">
                  <c:v>0.00057076012</c:v>
                </c:pt>
                <c:pt idx="1498">
                  <c:v>0.00497870199</c:v>
                </c:pt>
                <c:pt idx="1499">
                  <c:v>0.09507101903</c:v>
                </c:pt>
                <c:pt idx="1500">
                  <c:v>0.3699956129</c:v>
                </c:pt>
                <c:pt idx="1501">
                  <c:v>0.00139549814</c:v>
                </c:pt>
                <c:pt idx="1502">
                  <c:v>0.00361817234</c:v>
                </c:pt>
                <c:pt idx="1503">
                  <c:v>0.2248245393</c:v>
                </c:pt>
                <c:pt idx="1504">
                  <c:v>0.41787708928</c:v>
                </c:pt>
                <c:pt idx="1505">
                  <c:v>0.10304452425</c:v>
                </c:pt>
                <c:pt idx="1506">
                  <c:v>0.57448413933</c:v>
                </c:pt>
                <c:pt idx="1507">
                  <c:v>0.58916716936</c:v>
                </c:pt>
                <c:pt idx="1508">
                  <c:v>0.10350832857</c:v>
                </c:pt>
                <c:pt idx="1509">
                  <c:v>0.03279956165</c:v>
                </c:pt>
                <c:pt idx="1510">
                  <c:v>0.00094563956</c:v>
                </c:pt>
                <c:pt idx="1511">
                  <c:v>0.31671228378</c:v>
                </c:pt>
                <c:pt idx="1512">
                  <c:v>0.00117567538</c:v>
                </c:pt>
                <c:pt idx="1513">
                  <c:v>0.94109133867</c:v>
                </c:pt>
                <c:pt idx="1514">
                  <c:v>0.05544002415</c:v>
                </c:pt>
                <c:pt idx="1515">
                  <c:v>0.00033082163</c:v>
                </c:pt>
                <c:pt idx="1516">
                  <c:v>0.43997157127</c:v>
                </c:pt>
                <c:pt idx="1517">
                  <c:v>0.20162300234</c:v>
                </c:pt>
                <c:pt idx="1518">
                  <c:v>0.16891302821</c:v>
                </c:pt>
                <c:pt idx="1519">
                  <c:v>1.61693508089</c:v>
                </c:pt>
                <c:pt idx="1520">
                  <c:v>0.03053467666</c:v>
                </c:pt>
                <c:pt idx="1521">
                  <c:v>0.08872614485</c:v>
                </c:pt>
                <c:pt idx="1522">
                  <c:v>0.85023583273</c:v>
                </c:pt>
                <c:pt idx="1523">
                  <c:v>1.18760448494</c:v>
                </c:pt>
                <c:pt idx="1524">
                  <c:v>0.00050453932</c:v>
                </c:pt>
                <c:pt idx="1525">
                  <c:v>0.32359795806</c:v>
                </c:pt>
                <c:pt idx="1526">
                  <c:v>0.04271208538</c:v>
                </c:pt>
                <c:pt idx="1527">
                  <c:v>0.77810144103</c:v>
                </c:pt>
                <c:pt idx="1528">
                  <c:v>0.03901793743</c:v>
                </c:pt>
                <c:pt idx="1529">
                  <c:v>0.06941917362</c:v>
                </c:pt>
                <c:pt idx="1530">
                  <c:v>0.02122086126</c:v>
                </c:pt>
                <c:pt idx="1531">
                  <c:v>0.20288712854</c:v>
                </c:pt>
                <c:pt idx="1532">
                  <c:v>0.71757284046</c:v>
                </c:pt>
                <c:pt idx="1533">
                  <c:v>0.42612271015</c:v>
                </c:pt>
                <c:pt idx="1534">
                  <c:v>0.03965005742</c:v>
                </c:pt>
                <c:pt idx="1535">
                  <c:v>0.46615791349</c:v>
                </c:pt>
                <c:pt idx="1536">
                  <c:v>0.65258843247</c:v>
                </c:pt>
                <c:pt idx="1537">
                  <c:v>0.72669609609</c:v>
                </c:pt>
                <c:pt idx="1538">
                  <c:v>0.00034978473</c:v>
                </c:pt>
                <c:pt idx="1539">
                  <c:v>0.10376610738</c:v>
                </c:pt>
                <c:pt idx="1540">
                  <c:v>1.59517221352</c:v>
                </c:pt>
                <c:pt idx="1541">
                  <c:v>1.34851231906</c:v>
                </c:pt>
                <c:pt idx="1542">
                  <c:v>0.00815297419</c:v>
                </c:pt>
                <c:pt idx="1543">
                  <c:v>0.5009742326</c:v>
                </c:pt>
                <c:pt idx="1544">
                  <c:v>0.52242227046</c:v>
                </c:pt>
                <c:pt idx="1545">
                  <c:v>0.38490539229</c:v>
                </c:pt>
                <c:pt idx="1546">
                  <c:v>0.86425410093</c:v>
                </c:pt>
                <c:pt idx="1547">
                  <c:v>0.00014216374</c:v>
                </c:pt>
                <c:pt idx="1548">
                  <c:v>0.01977846247</c:v>
                </c:pt>
                <c:pt idx="1549">
                  <c:v>0.02433547678</c:v>
                </c:pt>
                <c:pt idx="1550">
                  <c:v>0.00054394994</c:v>
                </c:pt>
                <c:pt idx="1551">
                  <c:v>0.00020481767</c:v>
                </c:pt>
                <c:pt idx="1552">
                  <c:v>0.61103871505</c:v>
                </c:pt>
                <c:pt idx="1553">
                  <c:v>1.00276051964</c:v>
                </c:pt>
                <c:pt idx="1554">
                  <c:v>0.24700138415</c:v>
                </c:pt>
                <c:pt idx="1555">
                  <c:v>0.00413320453</c:v>
                </c:pt>
                <c:pt idx="1556">
                  <c:v>0.45287740614</c:v>
                </c:pt>
                <c:pt idx="1557">
                  <c:v>0.01498793489</c:v>
                </c:pt>
                <c:pt idx="1558">
                  <c:v>0.29919919736</c:v>
                </c:pt>
                <c:pt idx="1559">
                  <c:v>0.49111214281</c:v>
                </c:pt>
                <c:pt idx="1560">
                  <c:v>0.24263764733</c:v>
                </c:pt>
                <c:pt idx="1561">
                  <c:v>0.53328585615</c:v>
                </c:pt>
                <c:pt idx="1562">
                  <c:v>0.00066161026</c:v>
                </c:pt>
                <c:pt idx="1563">
                  <c:v>0.01492316718</c:v>
                </c:pt>
                <c:pt idx="1564">
                  <c:v>0.25779216649</c:v>
                </c:pt>
                <c:pt idx="1565">
                  <c:v>0.00022300913</c:v>
                </c:pt>
                <c:pt idx="1566">
                  <c:v>0.0352709461</c:v>
                </c:pt>
                <c:pt idx="1567">
                  <c:v>0.00734856144</c:v>
                </c:pt>
                <c:pt idx="1568">
                  <c:v>0.32234621287</c:v>
                </c:pt>
                <c:pt idx="1569">
                  <c:v>0.47577625313</c:v>
                </c:pt>
                <c:pt idx="1570">
                  <c:v>0.00017175414</c:v>
                </c:pt>
                <c:pt idx="1571">
                  <c:v>0.2115286412</c:v>
                </c:pt>
                <c:pt idx="1572">
                  <c:v>0.01596566847</c:v>
                </c:pt>
                <c:pt idx="1573">
                  <c:v>0.34012342516</c:v>
                </c:pt>
                <c:pt idx="1574">
                  <c:v>1.27592835698</c:v>
                </c:pt>
                <c:pt idx="1575">
                  <c:v>0.14065860435</c:v>
                </c:pt>
                <c:pt idx="1576">
                  <c:v>0.00872890082</c:v>
                </c:pt>
                <c:pt idx="1577">
                  <c:v>0.18636025494</c:v>
                </c:pt>
                <c:pt idx="1578">
                  <c:v>0.71929945434</c:v>
                </c:pt>
                <c:pt idx="1579">
                  <c:v>0.03839994392</c:v>
                </c:pt>
                <c:pt idx="1580">
                  <c:v>0.0998558735</c:v>
                </c:pt>
                <c:pt idx="1581">
                  <c:v>0.64616400495</c:v>
                </c:pt>
                <c:pt idx="1582">
                  <c:v>0.00077229103</c:v>
                </c:pt>
                <c:pt idx="1583">
                  <c:v>0.17385966689</c:v>
                </c:pt>
                <c:pt idx="1584">
                  <c:v>0.03390287948</c:v>
                </c:pt>
                <c:pt idx="1585">
                  <c:v>0.58340864651</c:v>
                </c:pt>
                <c:pt idx="1586">
                  <c:v>0.17849643351</c:v>
                </c:pt>
                <c:pt idx="1587">
                  <c:v>0.40176675207</c:v>
                </c:pt>
                <c:pt idx="1588">
                  <c:v>0.13467045968</c:v>
                </c:pt>
                <c:pt idx="1589">
                  <c:v>0.00025958459</c:v>
                </c:pt>
                <c:pt idx="1590">
                  <c:v>0.0571516249</c:v>
                </c:pt>
                <c:pt idx="1591">
                  <c:v>0.70945111554</c:v>
                </c:pt>
                <c:pt idx="1592">
                  <c:v>0.11001922663</c:v>
                </c:pt>
                <c:pt idx="1593">
                  <c:v>0.0002245655</c:v>
                </c:pt>
                <c:pt idx="1594">
                  <c:v>1.26166300975</c:v>
                </c:pt>
                <c:pt idx="1595">
                  <c:v>0.20984317183</c:v>
                </c:pt>
                <c:pt idx="1596">
                  <c:v>0.05542029589</c:v>
                </c:pt>
                <c:pt idx="1597">
                  <c:v>0.75391493792</c:v>
                </c:pt>
                <c:pt idx="1598">
                  <c:v>0.00057470064</c:v>
                </c:pt>
                <c:pt idx="1599">
                  <c:v>0.00352577224</c:v>
                </c:pt>
                <c:pt idx="1600">
                  <c:v>0.30352747282</c:v>
                </c:pt>
                <c:pt idx="1601">
                  <c:v>0.04485575966</c:v>
                </c:pt>
                <c:pt idx="1602">
                  <c:v>0.44689059787</c:v>
                </c:pt>
                <c:pt idx="1603">
                  <c:v>0.55528576786</c:v>
                </c:pt>
                <c:pt idx="1604">
                  <c:v>0.38315038538</c:v>
                </c:pt>
                <c:pt idx="1605">
                  <c:v>0.22684973157</c:v>
                </c:pt>
                <c:pt idx="1606">
                  <c:v>0.03870629251</c:v>
                </c:pt>
                <c:pt idx="1607">
                  <c:v>0.00493953326</c:v>
                </c:pt>
                <c:pt idx="1608">
                  <c:v>0.79301504376</c:v>
                </c:pt>
                <c:pt idx="1609">
                  <c:v>1.18602433674</c:v>
                </c:pt>
                <c:pt idx="1610">
                  <c:v>0.00027461014</c:v>
                </c:pt>
                <c:pt idx="1611">
                  <c:v>0.00066812515</c:v>
                </c:pt>
                <c:pt idx="1612">
                  <c:v>0.72104893067</c:v>
                </c:pt>
                <c:pt idx="1613">
                  <c:v>0.71692228336</c:v>
                </c:pt>
                <c:pt idx="1614">
                  <c:v>0.34408374769</c:v>
                </c:pt>
                <c:pt idx="1615">
                  <c:v>1.71724371461</c:v>
                </c:pt>
                <c:pt idx="1616">
                  <c:v>0.05707177371</c:v>
                </c:pt>
                <c:pt idx="1617">
                  <c:v>0.00727083</c:v>
                </c:pt>
                <c:pt idx="1618">
                  <c:v>1.00621914974</c:v>
                </c:pt>
                <c:pt idx="1619">
                  <c:v>0.00250046389</c:v>
                </c:pt>
                <c:pt idx="1620">
                  <c:v>0.18530441048</c:v>
                </c:pt>
                <c:pt idx="1621">
                  <c:v>0.30635360841</c:v>
                </c:pt>
                <c:pt idx="1622">
                  <c:v>1.47809566276</c:v>
                </c:pt>
                <c:pt idx="1623">
                  <c:v>0.00535342137</c:v>
                </c:pt>
                <c:pt idx="1624">
                  <c:v>0.42920307266</c:v>
                </c:pt>
                <c:pt idx="1625">
                  <c:v>0.00025621011</c:v>
                </c:pt>
                <c:pt idx="1626">
                  <c:v>6.22246890372</c:v>
                </c:pt>
                <c:pt idx="1627">
                  <c:v>0.000116955</c:v>
                </c:pt>
                <c:pt idx="1628">
                  <c:v>0.06644676153</c:v>
                </c:pt>
                <c:pt idx="1629">
                  <c:v>0.05428478302</c:v>
                </c:pt>
                <c:pt idx="1630">
                  <c:v>0.05539054283</c:v>
                </c:pt>
                <c:pt idx="1631">
                  <c:v>0.11746315763</c:v>
                </c:pt>
                <c:pt idx="1632">
                  <c:v>0.33443894805</c:v>
                </c:pt>
                <c:pt idx="1633">
                  <c:v>0.15474661079</c:v>
                </c:pt>
                <c:pt idx="1634">
                  <c:v>0.03841904996</c:v>
                </c:pt>
                <c:pt idx="1635">
                  <c:v>0.28372503644</c:v>
                </c:pt>
                <c:pt idx="1636">
                  <c:v>0.26182277776</c:v>
                </c:pt>
                <c:pt idx="1637">
                  <c:v>0.00035227125</c:v>
                </c:pt>
                <c:pt idx="1638">
                  <c:v>0.6348243381</c:v>
                </c:pt>
                <c:pt idx="1639">
                  <c:v>0.77355907958</c:v>
                </c:pt>
                <c:pt idx="1640">
                  <c:v>0.00108853134</c:v>
                </c:pt>
                <c:pt idx="1641">
                  <c:v>0.03450497476</c:v>
                </c:pt>
                <c:pt idx="1642">
                  <c:v>0.01547890544</c:v>
                </c:pt>
                <c:pt idx="1643">
                  <c:v>1.05873038713</c:v>
                </c:pt>
                <c:pt idx="1644">
                  <c:v>0.71588442685</c:v>
                </c:pt>
                <c:pt idx="1645">
                  <c:v>0.06354514025</c:v>
                </c:pt>
                <c:pt idx="1646">
                  <c:v>1.10670605966</c:v>
                </c:pt>
                <c:pt idx="1647">
                  <c:v>0.01885547056</c:v>
                </c:pt>
                <c:pt idx="1648">
                  <c:v>0.00389066144</c:v>
                </c:pt>
                <c:pt idx="1649">
                  <c:v>0.21982267047</c:v>
                </c:pt>
                <c:pt idx="1650">
                  <c:v>0.75703309686</c:v>
                </c:pt>
                <c:pt idx="1651">
                  <c:v>0.12320694699</c:v>
                </c:pt>
                <c:pt idx="1652">
                  <c:v>0.15347769694</c:v>
                </c:pt>
                <c:pt idx="1653">
                  <c:v>0.0060183632</c:v>
                </c:pt>
                <c:pt idx="1654">
                  <c:v>0.3858776884</c:v>
                </c:pt>
                <c:pt idx="1655">
                  <c:v>0.47726679995</c:v>
                </c:pt>
                <c:pt idx="1656">
                  <c:v>0.70260756909</c:v>
                </c:pt>
                <c:pt idx="1657">
                  <c:v>0.00633955801</c:v>
                </c:pt>
                <c:pt idx="1658">
                  <c:v>0.01744337301</c:v>
                </c:pt>
                <c:pt idx="1659">
                  <c:v>0.00141761475</c:v>
                </c:pt>
                <c:pt idx="1660">
                  <c:v>0.6784321826</c:v>
                </c:pt>
                <c:pt idx="1661">
                  <c:v>0.08461098771</c:v>
                </c:pt>
                <c:pt idx="1662">
                  <c:v>0.35005949115</c:v>
                </c:pt>
                <c:pt idx="1663">
                  <c:v>0.09040537883</c:v>
                </c:pt>
                <c:pt idx="1664">
                  <c:v>0.14859636012</c:v>
                </c:pt>
                <c:pt idx="1665">
                  <c:v>0.13331178588</c:v>
                </c:pt>
                <c:pt idx="1666">
                  <c:v>0.0979615938</c:v>
                </c:pt>
                <c:pt idx="1667">
                  <c:v>0.4826535762</c:v>
                </c:pt>
                <c:pt idx="1668">
                  <c:v>0.39049057952</c:v>
                </c:pt>
                <c:pt idx="1669">
                  <c:v>0.34696784918</c:v>
                </c:pt>
                <c:pt idx="1670">
                  <c:v>1.1147814178</c:v>
                </c:pt>
                <c:pt idx="1671">
                  <c:v>0.08193032692</c:v>
                </c:pt>
                <c:pt idx="1672">
                  <c:v>0.36802974275</c:v>
                </c:pt>
                <c:pt idx="1673">
                  <c:v>7.147042347629983</c:v>
                </c:pt>
                <c:pt idx="1674">
                  <c:v>0.33738496503</c:v>
                </c:pt>
                <c:pt idx="1675">
                  <c:v>0.00053112211</c:v>
                </c:pt>
                <c:pt idx="1676">
                  <c:v>0.236979809</c:v>
                </c:pt>
                <c:pt idx="1677">
                  <c:v>0.00914274168</c:v>
                </c:pt>
                <c:pt idx="1678">
                  <c:v>0.96884597719</c:v>
                </c:pt>
                <c:pt idx="1679">
                  <c:v>0.40256707403</c:v>
                </c:pt>
                <c:pt idx="1680">
                  <c:v>0.17805776249</c:v>
                </c:pt>
                <c:pt idx="1681">
                  <c:v>0.20296507675</c:v>
                </c:pt>
                <c:pt idx="1682">
                  <c:v>0.7966978274</c:v>
                </c:pt>
                <c:pt idx="1683">
                  <c:v>3.92731273639</c:v>
                </c:pt>
                <c:pt idx="1684">
                  <c:v>0.59025983931</c:v>
                </c:pt>
                <c:pt idx="1685">
                  <c:v>0.00281494269</c:v>
                </c:pt>
                <c:pt idx="1686">
                  <c:v>0.00759654489</c:v>
                </c:pt>
                <c:pt idx="1687">
                  <c:v>0.0001761985</c:v>
                </c:pt>
                <c:pt idx="1688">
                  <c:v>1.37732146721</c:v>
                </c:pt>
                <c:pt idx="1689">
                  <c:v>0.00295529476</c:v>
                </c:pt>
                <c:pt idx="1690">
                  <c:v>0.13113966167</c:v>
                </c:pt>
                <c:pt idx="1691">
                  <c:v>0.04058394042</c:v>
                </c:pt>
                <c:pt idx="1692">
                  <c:v>0.03434642372</c:v>
                </c:pt>
                <c:pt idx="1693">
                  <c:v>0.00033888641</c:v>
                </c:pt>
                <c:pt idx="1694">
                  <c:v>0.00014220444</c:v>
                </c:pt>
                <c:pt idx="1695">
                  <c:v>0.00011836414</c:v>
                </c:pt>
                <c:pt idx="1696">
                  <c:v>0.37842944511</c:v>
                </c:pt>
                <c:pt idx="1697">
                  <c:v>0.42530939237</c:v>
                </c:pt>
                <c:pt idx="1698">
                  <c:v>0.05007598544</c:v>
                </c:pt>
                <c:pt idx="1699">
                  <c:v>0.30603638447</c:v>
                </c:pt>
                <c:pt idx="1700">
                  <c:v>0.64748664822</c:v>
                </c:pt>
                <c:pt idx="1701">
                  <c:v>0.00044414465</c:v>
                </c:pt>
                <c:pt idx="1702">
                  <c:v>0.18623362916</c:v>
                </c:pt>
                <c:pt idx="1703">
                  <c:v>0.00180526814</c:v>
                </c:pt>
                <c:pt idx="1704">
                  <c:v>0.23351549937</c:v>
                </c:pt>
                <c:pt idx="1705">
                  <c:v>0.00895971758</c:v>
                </c:pt>
                <c:pt idx="1706">
                  <c:v>0.55679104142</c:v>
                </c:pt>
                <c:pt idx="1707">
                  <c:v>1.00258678876</c:v>
                </c:pt>
                <c:pt idx="1708">
                  <c:v>0.2437849658</c:v>
                </c:pt>
                <c:pt idx="1709">
                  <c:v>0.34696038288</c:v>
                </c:pt>
                <c:pt idx="1710">
                  <c:v>0.24136727888</c:v>
                </c:pt>
                <c:pt idx="1711">
                  <c:v>0.85803789758</c:v>
                </c:pt>
                <c:pt idx="1712">
                  <c:v>0.1559235909</c:v>
                </c:pt>
                <c:pt idx="1713">
                  <c:v>0.00525667811</c:v>
                </c:pt>
                <c:pt idx="1714">
                  <c:v>0.00177002478</c:v>
                </c:pt>
                <c:pt idx="1715">
                  <c:v>0.0627759858</c:v>
                </c:pt>
                <c:pt idx="1716">
                  <c:v>0.65046606683</c:v>
                </c:pt>
                <c:pt idx="1717">
                  <c:v>0.23855230588</c:v>
                </c:pt>
                <c:pt idx="1718">
                  <c:v>0.01661500908</c:v>
                </c:pt>
                <c:pt idx="1719">
                  <c:v>1.36078336223</c:v>
                </c:pt>
                <c:pt idx="1720">
                  <c:v>0.17003960587</c:v>
                </c:pt>
                <c:pt idx="1721">
                  <c:v>0.40299863867</c:v>
                </c:pt>
                <c:pt idx="1722">
                  <c:v>1.51820891751</c:v>
                </c:pt>
                <c:pt idx="1723">
                  <c:v>0.00412491115</c:v>
                </c:pt>
                <c:pt idx="1724">
                  <c:v>0.00027620323</c:v>
                </c:pt>
                <c:pt idx="1725">
                  <c:v>0.62576769633</c:v>
                </c:pt>
                <c:pt idx="1726">
                  <c:v>0.41922233815</c:v>
                </c:pt>
                <c:pt idx="1727">
                  <c:v>0.00284999278</c:v>
                </c:pt>
                <c:pt idx="1728">
                  <c:v>0.03764249387</c:v>
                </c:pt>
                <c:pt idx="1729">
                  <c:v>0.03374297073</c:v>
                </c:pt>
                <c:pt idx="1730">
                  <c:v>0.09723299525</c:v>
                </c:pt>
                <c:pt idx="1731">
                  <c:v>0.7217187016</c:v>
                </c:pt>
                <c:pt idx="1732">
                  <c:v>0.00011504226</c:v>
                </c:pt>
                <c:pt idx="1733">
                  <c:v>0.17101794929</c:v>
                </c:pt>
                <c:pt idx="1734">
                  <c:v>0.0157487962</c:v>
                </c:pt>
                <c:pt idx="1735">
                  <c:v>1.07225835939</c:v>
                </c:pt>
                <c:pt idx="1736">
                  <c:v>0.37588473925</c:v>
                </c:pt>
                <c:pt idx="1737">
                  <c:v>0.02999718893</c:v>
                </c:pt>
                <c:pt idx="1738">
                  <c:v>0.00080552971</c:v>
                </c:pt>
                <c:pt idx="1739">
                  <c:v>0.00600737061</c:v>
                </c:pt>
                <c:pt idx="1740">
                  <c:v>0.03478664957</c:v>
                </c:pt>
                <c:pt idx="1741">
                  <c:v>0.84104176751</c:v>
                </c:pt>
                <c:pt idx="1742">
                  <c:v>1.45041290737</c:v>
                </c:pt>
                <c:pt idx="1743">
                  <c:v>0.00429534819</c:v>
                </c:pt>
                <c:pt idx="1744">
                  <c:v>0.0321874117</c:v>
                </c:pt>
                <c:pt idx="1745">
                  <c:v>1.30955765068</c:v>
                </c:pt>
                <c:pt idx="1746">
                  <c:v>0.00090551217</c:v>
                </c:pt>
                <c:pt idx="1747">
                  <c:v>0.55019716551</c:v>
                </c:pt>
                <c:pt idx="1748">
                  <c:v>0.58355098867</c:v>
                </c:pt>
                <c:pt idx="1749">
                  <c:v>0.97902345299</c:v>
                </c:pt>
                <c:pt idx="1750">
                  <c:v>0.03276555645</c:v>
                </c:pt>
                <c:pt idx="1751">
                  <c:v>0.00283687427</c:v>
                </c:pt>
                <c:pt idx="1752">
                  <c:v>0.13228778444</c:v>
                </c:pt>
                <c:pt idx="1753">
                  <c:v>0.15915021327</c:v>
                </c:pt>
                <c:pt idx="1754">
                  <c:v>4.152157254979974</c:v>
                </c:pt>
                <c:pt idx="1755">
                  <c:v>0.40794465926</c:v>
                </c:pt>
                <c:pt idx="1756">
                  <c:v>0.00084337726</c:v>
                </c:pt>
                <c:pt idx="1757">
                  <c:v>0.37761482116</c:v>
                </c:pt>
                <c:pt idx="1758">
                  <c:v>1.08241625134</c:v>
                </c:pt>
                <c:pt idx="1759">
                  <c:v>0.5339918176</c:v>
                </c:pt>
                <c:pt idx="1760">
                  <c:v>0.00556102551</c:v>
                </c:pt>
                <c:pt idx="1761">
                  <c:v>0.00851856915</c:v>
                </c:pt>
                <c:pt idx="1762">
                  <c:v>0.28265330002</c:v>
                </c:pt>
                <c:pt idx="1763">
                  <c:v>0.00040807918</c:v>
                </c:pt>
                <c:pt idx="1764">
                  <c:v>0.22955666218</c:v>
                </c:pt>
                <c:pt idx="1765">
                  <c:v>0.00643288876</c:v>
                </c:pt>
                <c:pt idx="1766">
                  <c:v>0.04457098664</c:v>
                </c:pt>
                <c:pt idx="1767">
                  <c:v>0.00012000118</c:v>
                </c:pt>
                <c:pt idx="1768">
                  <c:v>1.09359237729</c:v>
                </c:pt>
                <c:pt idx="1769">
                  <c:v>0.60223455678</c:v>
                </c:pt>
                <c:pt idx="1770">
                  <c:v>0.02437947167</c:v>
                </c:pt>
                <c:pt idx="1771">
                  <c:v>0.01872740601</c:v>
                </c:pt>
                <c:pt idx="1772">
                  <c:v>0.00221556383</c:v>
                </c:pt>
                <c:pt idx="1773">
                  <c:v>0.43000837966</c:v>
                </c:pt>
                <c:pt idx="1774">
                  <c:v>0.00370221378</c:v>
                </c:pt>
                <c:pt idx="1775">
                  <c:v>0.00026639357</c:v>
                </c:pt>
                <c:pt idx="1776">
                  <c:v>0.00095167875</c:v>
                </c:pt>
                <c:pt idx="1777">
                  <c:v>0.00377107202</c:v>
                </c:pt>
                <c:pt idx="1778">
                  <c:v>1.89781814302</c:v>
                </c:pt>
                <c:pt idx="1779">
                  <c:v>0.78220185067</c:v>
                </c:pt>
                <c:pt idx="1780">
                  <c:v>0.96825341192</c:v>
                </c:pt>
                <c:pt idx="1781">
                  <c:v>0.87553289702</c:v>
                </c:pt>
                <c:pt idx="1782">
                  <c:v>0.24338888332</c:v>
                </c:pt>
                <c:pt idx="1783">
                  <c:v>0.22962779401</c:v>
                </c:pt>
                <c:pt idx="1784">
                  <c:v>0.11951387012</c:v>
                </c:pt>
                <c:pt idx="1785">
                  <c:v>0.00464153391</c:v>
                </c:pt>
                <c:pt idx="1786">
                  <c:v>0.00045028511</c:v>
                </c:pt>
                <c:pt idx="1787">
                  <c:v>0.00662180032</c:v>
                </c:pt>
                <c:pt idx="1788">
                  <c:v>0.03534013936</c:v>
                </c:pt>
                <c:pt idx="1789">
                  <c:v>0.0681367522</c:v>
                </c:pt>
                <c:pt idx="1790">
                  <c:v>0.10441767071</c:v>
                </c:pt>
                <c:pt idx="1791">
                  <c:v>0.45538212656</c:v>
                </c:pt>
                <c:pt idx="1792">
                  <c:v>0.39616941735</c:v>
                </c:pt>
                <c:pt idx="1793">
                  <c:v>0.81980184334</c:v>
                </c:pt>
                <c:pt idx="1794">
                  <c:v>0.33270732765</c:v>
                </c:pt>
                <c:pt idx="1795">
                  <c:v>0.003225764</c:v>
                </c:pt>
                <c:pt idx="1796">
                  <c:v>0.51207228125</c:v>
                </c:pt>
                <c:pt idx="1797">
                  <c:v>0.0022194571</c:v>
                </c:pt>
                <c:pt idx="1798">
                  <c:v>0.00014728583</c:v>
                </c:pt>
                <c:pt idx="1799">
                  <c:v>0.18657590991</c:v>
                </c:pt>
                <c:pt idx="1800">
                  <c:v>0.44136406688</c:v>
                </c:pt>
                <c:pt idx="1801">
                  <c:v>0.00092183917</c:v>
                </c:pt>
                <c:pt idx="1802">
                  <c:v>0.00039870084</c:v>
                </c:pt>
                <c:pt idx="1803">
                  <c:v>0.62695693376</c:v>
                </c:pt>
                <c:pt idx="1804">
                  <c:v>0.00536125366</c:v>
                </c:pt>
                <c:pt idx="1805">
                  <c:v>0.08474447168</c:v>
                </c:pt>
                <c:pt idx="1806">
                  <c:v>0.48143848232</c:v>
                </c:pt>
                <c:pt idx="1807">
                  <c:v>0.19555507883</c:v>
                </c:pt>
                <c:pt idx="1808">
                  <c:v>0.00618314475</c:v>
                </c:pt>
                <c:pt idx="1809">
                  <c:v>0.00078102266</c:v>
                </c:pt>
                <c:pt idx="1810">
                  <c:v>0.00438143627</c:v>
                </c:pt>
                <c:pt idx="1811">
                  <c:v>0.40226669014</c:v>
                </c:pt>
                <c:pt idx="1812">
                  <c:v>0.13493376235</c:v>
                </c:pt>
                <c:pt idx="1813">
                  <c:v>0.02971357003</c:v>
                </c:pt>
                <c:pt idx="1814">
                  <c:v>0.00651750108</c:v>
                </c:pt>
                <c:pt idx="1815">
                  <c:v>0.80587520299</c:v>
                </c:pt>
                <c:pt idx="1816">
                  <c:v>0.07072125889</c:v>
                </c:pt>
                <c:pt idx="1817">
                  <c:v>0.00021087994</c:v>
                </c:pt>
                <c:pt idx="1818">
                  <c:v>0.00018536262</c:v>
                </c:pt>
                <c:pt idx="1819">
                  <c:v>0.00023774232</c:v>
                </c:pt>
                <c:pt idx="1820">
                  <c:v>0.01371577218</c:v>
                </c:pt>
                <c:pt idx="1821">
                  <c:v>0.31814428521</c:v>
                </c:pt>
                <c:pt idx="1822">
                  <c:v>0.0489477763</c:v>
                </c:pt>
                <c:pt idx="1823">
                  <c:v>8.631269377649997</c:v>
                </c:pt>
                <c:pt idx="1824">
                  <c:v>0.69931820661</c:v>
                </c:pt>
                <c:pt idx="1825">
                  <c:v>0.70894979944</c:v>
                </c:pt>
                <c:pt idx="1826">
                  <c:v>0.28491650469</c:v>
                </c:pt>
                <c:pt idx="1827">
                  <c:v>0.38168319269</c:v>
                </c:pt>
                <c:pt idx="1828">
                  <c:v>0.11300772187</c:v>
                </c:pt>
                <c:pt idx="1829">
                  <c:v>0.55289641826</c:v>
                </c:pt>
                <c:pt idx="1830">
                  <c:v>0.13486382744</c:v>
                </c:pt>
                <c:pt idx="1831">
                  <c:v>0.39110476484</c:v>
                </c:pt>
                <c:pt idx="1832">
                  <c:v>0.71378351251</c:v>
                </c:pt>
                <c:pt idx="1833">
                  <c:v>0.00651395448</c:v>
                </c:pt>
                <c:pt idx="1834">
                  <c:v>0.00252489865</c:v>
                </c:pt>
                <c:pt idx="1835">
                  <c:v>0.3041999055</c:v>
                </c:pt>
                <c:pt idx="1836">
                  <c:v>0.00777112003</c:v>
                </c:pt>
                <c:pt idx="1837">
                  <c:v>0.05447974187</c:v>
                </c:pt>
                <c:pt idx="1838">
                  <c:v>0.02266675246</c:v>
                </c:pt>
                <c:pt idx="1839">
                  <c:v>0.39849195184</c:v>
                </c:pt>
                <c:pt idx="1840">
                  <c:v>0.00016489324</c:v>
                </c:pt>
                <c:pt idx="1841">
                  <c:v>0.43825982917</c:v>
                </c:pt>
                <c:pt idx="1842">
                  <c:v>0.00115286663</c:v>
                </c:pt>
                <c:pt idx="1843">
                  <c:v>0.44429118039</c:v>
                </c:pt>
                <c:pt idx="1844">
                  <c:v>0.49543651122</c:v>
                </c:pt>
                <c:pt idx="1845">
                  <c:v>0.72310550165</c:v>
                </c:pt>
                <c:pt idx="1846">
                  <c:v>0.19639981429</c:v>
                </c:pt>
                <c:pt idx="1847">
                  <c:v>0.24483022229</c:v>
                </c:pt>
                <c:pt idx="1848">
                  <c:v>0.01108921782</c:v>
                </c:pt>
                <c:pt idx="1849">
                  <c:v>0.14323462794</c:v>
                </c:pt>
                <c:pt idx="1850">
                  <c:v>0.54535453845</c:v>
                </c:pt>
                <c:pt idx="1851">
                  <c:v>1.05487689145</c:v>
                </c:pt>
                <c:pt idx="1852">
                  <c:v>0.21155862077</c:v>
                </c:pt>
                <c:pt idx="1853">
                  <c:v>0.23875801259</c:v>
                </c:pt>
                <c:pt idx="1854">
                  <c:v>1.11119883999</c:v>
                </c:pt>
                <c:pt idx="1855">
                  <c:v>0.10101516277</c:v>
                </c:pt>
                <c:pt idx="1856">
                  <c:v>0.00424203939</c:v>
                </c:pt>
                <c:pt idx="1857">
                  <c:v>0.00100979792</c:v>
                </c:pt>
                <c:pt idx="1858">
                  <c:v>0.14048562227</c:v>
                </c:pt>
                <c:pt idx="1859">
                  <c:v>0.74833074486</c:v>
                </c:pt>
                <c:pt idx="1860">
                  <c:v>0.01572013897</c:v>
                </c:pt>
                <c:pt idx="1861">
                  <c:v>0.44162876853</c:v>
                </c:pt>
                <c:pt idx="1862">
                  <c:v>0.88737303696</c:v>
                </c:pt>
                <c:pt idx="1863">
                  <c:v>0.18700964113</c:v>
                </c:pt>
                <c:pt idx="1864">
                  <c:v>0.00109599758</c:v>
                </c:pt>
                <c:pt idx="1865">
                  <c:v>0.00168040864</c:v>
                </c:pt>
                <c:pt idx="1866">
                  <c:v>0.30995677751</c:v>
                </c:pt>
                <c:pt idx="1867">
                  <c:v>0.41023086143</c:v>
                </c:pt>
                <c:pt idx="1868">
                  <c:v>0.5126540022</c:v>
                </c:pt>
                <c:pt idx="1869">
                  <c:v>0.0432602509</c:v>
                </c:pt>
                <c:pt idx="1870">
                  <c:v>0.4983158017</c:v>
                </c:pt>
                <c:pt idx="1871">
                  <c:v>0.02592021243</c:v>
                </c:pt>
                <c:pt idx="1872">
                  <c:v>1.50911958749</c:v>
                </c:pt>
                <c:pt idx="1873">
                  <c:v>0.4394754546</c:v>
                </c:pt>
                <c:pt idx="1874">
                  <c:v>0.0043826942</c:v>
                </c:pt>
                <c:pt idx="1875">
                  <c:v>0.33137867392</c:v>
                </c:pt>
                <c:pt idx="1876">
                  <c:v>0.00749214954</c:v>
                </c:pt>
                <c:pt idx="1877">
                  <c:v>0.0679468055</c:v>
                </c:pt>
                <c:pt idx="1878">
                  <c:v>0.14963434329</c:v>
                </c:pt>
                <c:pt idx="1879">
                  <c:v>0.01342047982</c:v>
                </c:pt>
                <c:pt idx="1880">
                  <c:v>1.49399731776</c:v>
                </c:pt>
                <c:pt idx="1881">
                  <c:v>0.01488358358</c:v>
                </c:pt>
                <c:pt idx="1882">
                  <c:v>0.22408549332</c:v>
                </c:pt>
                <c:pt idx="1883">
                  <c:v>1.1428425193</c:v>
                </c:pt>
                <c:pt idx="1884">
                  <c:v>0.72359682776</c:v>
                </c:pt>
                <c:pt idx="1885">
                  <c:v>0.03770188909</c:v>
                </c:pt>
                <c:pt idx="1886">
                  <c:v>0.383206009</c:v>
                </c:pt>
                <c:pt idx="1887">
                  <c:v>0.55902683188</c:v>
                </c:pt>
                <c:pt idx="1888">
                  <c:v>0.15056395055</c:v>
                </c:pt>
                <c:pt idx="1889">
                  <c:v>0.02701051257</c:v>
                </c:pt>
                <c:pt idx="1890">
                  <c:v>0.04231132056</c:v>
                </c:pt>
                <c:pt idx="1891">
                  <c:v>3.951676133739984</c:v>
                </c:pt>
                <c:pt idx="1892">
                  <c:v>0.63282358318</c:v>
                </c:pt>
                <c:pt idx="1893">
                  <c:v>0.4294927579</c:v>
                </c:pt>
                <c:pt idx="1894">
                  <c:v>0.00512751518</c:v>
                </c:pt>
                <c:pt idx="1895">
                  <c:v>0.00531315733</c:v>
                </c:pt>
                <c:pt idx="1896">
                  <c:v>0.59493550841</c:v>
                </c:pt>
                <c:pt idx="1897">
                  <c:v>0.00519546328</c:v>
                </c:pt>
                <c:pt idx="1898">
                  <c:v>0.70514180321</c:v>
                </c:pt>
                <c:pt idx="1899">
                  <c:v>0.42307933276</c:v>
                </c:pt>
                <c:pt idx="1900">
                  <c:v>0.00143462779</c:v>
                </c:pt>
                <c:pt idx="1901">
                  <c:v>0.09188794508</c:v>
                </c:pt>
                <c:pt idx="1902">
                  <c:v>0.6805713447</c:v>
                </c:pt>
                <c:pt idx="1903">
                  <c:v>0.00267586178</c:v>
                </c:pt>
                <c:pt idx="1904">
                  <c:v>0.50639828033</c:v>
                </c:pt>
                <c:pt idx="1905">
                  <c:v>0.03640908938</c:v>
                </c:pt>
                <c:pt idx="1906">
                  <c:v>0.10991047309</c:v>
                </c:pt>
                <c:pt idx="1907">
                  <c:v>0.26898487195</c:v>
                </c:pt>
                <c:pt idx="1908">
                  <c:v>0.0008101681</c:v>
                </c:pt>
                <c:pt idx="1909">
                  <c:v>0.14406297439</c:v>
                </c:pt>
                <c:pt idx="1910">
                  <c:v>0.97829609131</c:v>
                </c:pt>
                <c:pt idx="1911">
                  <c:v>0.0434734759</c:v>
                </c:pt>
                <c:pt idx="1912">
                  <c:v>0.03300706093</c:v>
                </c:pt>
                <c:pt idx="1913">
                  <c:v>0.10697070585</c:v>
                </c:pt>
                <c:pt idx="1914">
                  <c:v>0.26037573108</c:v>
                </c:pt>
                <c:pt idx="1915">
                  <c:v>0.00010922567</c:v>
                </c:pt>
                <c:pt idx="1916">
                  <c:v>0.74304840562</c:v>
                </c:pt>
                <c:pt idx="1917">
                  <c:v>0.01255108209</c:v>
                </c:pt>
                <c:pt idx="1918">
                  <c:v>0.00081362841</c:v>
                </c:pt>
                <c:pt idx="1919">
                  <c:v>0.59526532837</c:v>
                </c:pt>
                <c:pt idx="1920">
                  <c:v>0.38516785755</c:v>
                </c:pt>
                <c:pt idx="1921">
                  <c:v>0.04698944426</c:v>
                </c:pt>
                <c:pt idx="1922">
                  <c:v>0.00019144978</c:v>
                </c:pt>
                <c:pt idx="1923">
                  <c:v>0.1019439203</c:v>
                </c:pt>
                <c:pt idx="1924">
                  <c:v>0.01296624625</c:v>
                </c:pt>
                <c:pt idx="1925">
                  <c:v>0.05243985767</c:v>
                </c:pt>
                <c:pt idx="1926">
                  <c:v>0.00475747731</c:v>
                </c:pt>
                <c:pt idx="1927">
                  <c:v>0.25008589827</c:v>
                </c:pt>
                <c:pt idx="1928">
                  <c:v>0.00052537265</c:v>
                </c:pt>
                <c:pt idx="1929">
                  <c:v>0.24150610197</c:v>
                </c:pt>
                <c:pt idx="1930">
                  <c:v>2.59194866145</c:v>
                </c:pt>
                <c:pt idx="1931">
                  <c:v>0.53322249363</c:v>
                </c:pt>
                <c:pt idx="1932">
                  <c:v>0.25624741899</c:v>
                </c:pt>
                <c:pt idx="1933">
                  <c:v>0.24707654693</c:v>
                </c:pt>
                <c:pt idx="1934">
                  <c:v>0.00010437853</c:v>
                </c:pt>
                <c:pt idx="1935">
                  <c:v>0.44931347071</c:v>
                </c:pt>
                <c:pt idx="1936">
                  <c:v>0.18048163464</c:v>
                </c:pt>
                <c:pt idx="1937">
                  <c:v>0.02085804066</c:v>
                </c:pt>
                <c:pt idx="1938">
                  <c:v>0.0001030342</c:v>
                </c:pt>
                <c:pt idx="1939">
                  <c:v>0.08586891155</c:v>
                </c:pt>
                <c:pt idx="1940">
                  <c:v>0.3263492414</c:v>
                </c:pt>
                <c:pt idx="1941">
                  <c:v>0.44276009591</c:v>
                </c:pt>
                <c:pt idx="1942">
                  <c:v>0.0422931529</c:v>
                </c:pt>
                <c:pt idx="1943">
                  <c:v>1.08042337719</c:v>
                </c:pt>
                <c:pt idx="1944">
                  <c:v>0.70669543471</c:v>
                </c:pt>
                <c:pt idx="1945">
                  <c:v>0.33768274265</c:v>
                </c:pt>
                <c:pt idx="1946">
                  <c:v>0.02938733782</c:v>
                </c:pt>
                <c:pt idx="1947">
                  <c:v>0.67418905621</c:v>
                </c:pt>
                <c:pt idx="1948">
                  <c:v>0.12530082164</c:v>
                </c:pt>
                <c:pt idx="1949">
                  <c:v>0.13769737368</c:v>
                </c:pt>
                <c:pt idx="1950">
                  <c:v>0.00049715549</c:v>
                </c:pt>
                <c:pt idx="1951">
                  <c:v>0.1001096994</c:v>
                </c:pt>
                <c:pt idx="1952">
                  <c:v>0.44717912246</c:v>
                </c:pt>
                <c:pt idx="1953">
                  <c:v>0.82438492078</c:v>
                </c:pt>
                <c:pt idx="1954">
                  <c:v>0.28523288659</c:v>
                </c:pt>
                <c:pt idx="1955">
                  <c:v>0.34084693792</c:v>
                </c:pt>
                <c:pt idx="1956">
                  <c:v>0.27386071627</c:v>
                </c:pt>
                <c:pt idx="1957">
                  <c:v>0.33676404195</c:v>
                </c:pt>
                <c:pt idx="1958">
                  <c:v>0.17487205798</c:v>
                </c:pt>
                <c:pt idx="1959">
                  <c:v>0.05952596332</c:v>
                </c:pt>
                <c:pt idx="1960">
                  <c:v>1.47757474971</c:v>
                </c:pt>
                <c:pt idx="1961">
                  <c:v>0.52403292228</c:v>
                </c:pt>
                <c:pt idx="1962">
                  <c:v>0.2104817957</c:v>
                </c:pt>
                <c:pt idx="1963">
                  <c:v>0.20374038635</c:v>
                </c:pt>
                <c:pt idx="1964">
                  <c:v>0.00032440902</c:v>
                </c:pt>
                <c:pt idx="1965">
                  <c:v>0.42808249473</c:v>
                </c:pt>
                <c:pt idx="1966">
                  <c:v>0.06016798824</c:v>
                </c:pt>
                <c:pt idx="1967">
                  <c:v>0.11186182376</c:v>
                </c:pt>
                <c:pt idx="1968">
                  <c:v>0.08788555562</c:v>
                </c:pt>
                <c:pt idx="1969">
                  <c:v>0.12163393291</c:v>
                </c:pt>
                <c:pt idx="1970">
                  <c:v>0.0003870577</c:v>
                </c:pt>
                <c:pt idx="1971">
                  <c:v>0.01156499085</c:v>
                </c:pt>
                <c:pt idx="1972">
                  <c:v>0.02032020475</c:v>
                </c:pt>
                <c:pt idx="1973">
                  <c:v>0.19146237618</c:v>
                </c:pt>
                <c:pt idx="1974">
                  <c:v>0.26519188978</c:v>
                </c:pt>
                <c:pt idx="1975">
                  <c:v>0.00077650262</c:v>
                </c:pt>
                <c:pt idx="1976">
                  <c:v>1.21207250257</c:v>
                </c:pt>
                <c:pt idx="1977">
                  <c:v>0.68407515334</c:v>
                </c:pt>
                <c:pt idx="1978">
                  <c:v>0.00357624787</c:v>
                </c:pt>
                <c:pt idx="1979">
                  <c:v>0.27107672841</c:v>
                </c:pt>
                <c:pt idx="1980">
                  <c:v>0.00279355085</c:v>
                </c:pt>
                <c:pt idx="1981">
                  <c:v>0.03542482691</c:v>
                </c:pt>
                <c:pt idx="1982">
                  <c:v>0.0410984943</c:v>
                </c:pt>
                <c:pt idx="1983">
                  <c:v>0.00023384283</c:v>
                </c:pt>
                <c:pt idx="1984">
                  <c:v>0.42986500975</c:v>
                </c:pt>
                <c:pt idx="1985">
                  <c:v>0.51566774886</c:v>
                </c:pt>
                <c:pt idx="1986">
                  <c:v>0.49083201772</c:v>
                </c:pt>
                <c:pt idx="1987">
                  <c:v>0.30504777579</c:v>
                </c:pt>
                <c:pt idx="1988">
                  <c:v>0.00104743505</c:v>
                </c:pt>
                <c:pt idx="1989">
                  <c:v>0.00033515071</c:v>
                </c:pt>
                <c:pt idx="1990">
                  <c:v>0.02155105663</c:v>
                </c:pt>
                <c:pt idx="1991">
                  <c:v>0.20993878542</c:v>
                </c:pt>
                <c:pt idx="1992">
                  <c:v>0.0004047779</c:v>
                </c:pt>
                <c:pt idx="1993">
                  <c:v>0.42051108736</c:v>
                </c:pt>
                <c:pt idx="1994">
                  <c:v>0.07110163999</c:v>
                </c:pt>
                <c:pt idx="1995">
                  <c:v>0.42208411031</c:v>
                </c:pt>
                <c:pt idx="1996">
                  <c:v>0.10538757711</c:v>
                </c:pt>
                <c:pt idx="1997">
                  <c:v>0.00065880467</c:v>
                </c:pt>
                <c:pt idx="1998">
                  <c:v>0.00227356083</c:v>
                </c:pt>
                <c:pt idx="1999">
                  <c:v>0.36836173495</c:v>
                </c:pt>
                <c:pt idx="2000">
                  <c:v>0.13541234635</c:v>
                </c:pt>
                <c:pt idx="2001">
                  <c:v>0.00416444327</c:v>
                </c:pt>
                <c:pt idx="2002">
                  <c:v>0.23369015446</c:v>
                </c:pt>
                <c:pt idx="2003">
                  <c:v>0.00010554247</c:v>
                </c:pt>
                <c:pt idx="2004">
                  <c:v>0.00208506476</c:v>
                </c:pt>
                <c:pt idx="2005">
                  <c:v>1.03383887273</c:v>
                </c:pt>
                <c:pt idx="2006">
                  <c:v>0.00033003345</c:v>
                </c:pt>
                <c:pt idx="2007">
                  <c:v>0.26223264275</c:v>
                </c:pt>
                <c:pt idx="2008">
                  <c:v>0.00083579639</c:v>
                </c:pt>
                <c:pt idx="2009">
                  <c:v>0.08299900085</c:v>
                </c:pt>
                <c:pt idx="2010">
                  <c:v>0.02693658464</c:v>
                </c:pt>
                <c:pt idx="2011">
                  <c:v>0.91829433702</c:v>
                </c:pt>
                <c:pt idx="2012">
                  <c:v>0.2251217235</c:v>
                </c:pt>
                <c:pt idx="2013">
                  <c:v>0.11338575573</c:v>
                </c:pt>
                <c:pt idx="2014">
                  <c:v>0.00062566947</c:v>
                </c:pt>
                <c:pt idx="2015">
                  <c:v>0.00728592734</c:v>
                </c:pt>
                <c:pt idx="2016">
                  <c:v>0.02940170559</c:v>
                </c:pt>
                <c:pt idx="2017">
                  <c:v>0.30116009201</c:v>
                </c:pt>
                <c:pt idx="2018">
                  <c:v>0.00476784491</c:v>
                </c:pt>
                <c:pt idx="2019">
                  <c:v>0.20970927915</c:v>
                </c:pt>
                <c:pt idx="2020">
                  <c:v>0.42908837078</c:v>
                </c:pt>
                <c:pt idx="2021">
                  <c:v>0.08914148539</c:v>
                </c:pt>
                <c:pt idx="2022">
                  <c:v>0.58772035366</c:v>
                </c:pt>
                <c:pt idx="2023">
                  <c:v>0.08626319617</c:v>
                </c:pt>
                <c:pt idx="2024">
                  <c:v>0.34882317706</c:v>
                </c:pt>
                <c:pt idx="2025">
                  <c:v>0.0021040493</c:v>
                </c:pt>
                <c:pt idx="2026">
                  <c:v>0.47405051316</c:v>
                </c:pt>
                <c:pt idx="2027">
                  <c:v>0.08877445912</c:v>
                </c:pt>
                <c:pt idx="2028">
                  <c:v>0.25801732915</c:v>
                </c:pt>
                <c:pt idx="2029">
                  <c:v>0.00114740198</c:v>
                </c:pt>
                <c:pt idx="2030">
                  <c:v>0.49385220681</c:v>
                </c:pt>
                <c:pt idx="2031">
                  <c:v>0.00129481223</c:v>
                </c:pt>
                <c:pt idx="2032">
                  <c:v>0.08994569789</c:v>
                </c:pt>
                <c:pt idx="2033">
                  <c:v>0.33671701288</c:v>
                </c:pt>
                <c:pt idx="2034">
                  <c:v>1.17483012367</c:v>
                </c:pt>
                <c:pt idx="2035">
                  <c:v>0.91127057204</c:v>
                </c:pt>
                <c:pt idx="2036">
                  <c:v>0.60912654664</c:v>
                </c:pt>
                <c:pt idx="2037">
                  <c:v>0.17849187914</c:v>
                </c:pt>
                <c:pt idx="2038">
                  <c:v>0.28083675408</c:v>
                </c:pt>
                <c:pt idx="2039">
                  <c:v>1.84897386727</c:v>
                </c:pt>
                <c:pt idx="2040">
                  <c:v>0.0028600562</c:v>
                </c:pt>
                <c:pt idx="2041">
                  <c:v>0.68338100682</c:v>
                </c:pt>
                <c:pt idx="2042">
                  <c:v>0.03078402025</c:v>
                </c:pt>
                <c:pt idx="2043">
                  <c:v>0.77764722912</c:v>
                </c:pt>
                <c:pt idx="2044">
                  <c:v>0.00128774005</c:v>
                </c:pt>
                <c:pt idx="2045">
                  <c:v>2.02222012175</c:v>
                </c:pt>
                <c:pt idx="2046">
                  <c:v>0.04199249482</c:v>
                </c:pt>
                <c:pt idx="2047">
                  <c:v>1.5591116971</c:v>
                </c:pt>
                <c:pt idx="2048">
                  <c:v>0.81203886888</c:v>
                </c:pt>
                <c:pt idx="2049">
                  <c:v>0.36989156389</c:v>
                </c:pt>
                <c:pt idx="2050">
                  <c:v>0.24832936433</c:v>
                </c:pt>
                <c:pt idx="2051">
                  <c:v>0.63832626401</c:v>
                </c:pt>
                <c:pt idx="2052">
                  <c:v>0.43809220137</c:v>
                </c:pt>
                <c:pt idx="2053">
                  <c:v>0.03440765899</c:v>
                </c:pt>
                <c:pt idx="2054">
                  <c:v>0.10268196044</c:v>
                </c:pt>
                <c:pt idx="2055">
                  <c:v>1.39816935668</c:v>
                </c:pt>
                <c:pt idx="2056">
                  <c:v>0.19644121969</c:v>
                </c:pt>
                <c:pt idx="2057">
                  <c:v>0.01554675521</c:v>
                </c:pt>
                <c:pt idx="2058">
                  <c:v>0.60797601202</c:v>
                </c:pt>
                <c:pt idx="2059">
                  <c:v>0.55699180142</c:v>
                </c:pt>
                <c:pt idx="2060">
                  <c:v>0.00915426529</c:v>
                </c:pt>
                <c:pt idx="2061">
                  <c:v>0.94462131902</c:v>
                </c:pt>
                <c:pt idx="2062">
                  <c:v>0.18799085368</c:v>
                </c:pt>
                <c:pt idx="2063">
                  <c:v>0.15857844717</c:v>
                </c:pt>
                <c:pt idx="2064">
                  <c:v>0.11355767355</c:v>
                </c:pt>
                <c:pt idx="2065">
                  <c:v>0.4119704383</c:v>
                </c:pt>
                <c:pt idx="2066">
                  <c:v>0.00202428738</c:v>
                </c:pt>
                <c:pt idx="2067">
                  <c:v>0.105242601</c:v>
                </c:pt>
                <c:pt idx="2068">
                  <c:v>1.02724857525</c:v>
                </c:pt>
                <c:pt idx="2069">
                  <c:v>0.00071952956</c:v>
                </c:pt>
                <c:pt idx="2070">
                  <c:v>0.15564988062</c:v>
                </c:pt>
                <c:pt idx="2071">
                  <c:v>0.00921331725</c:v>
                </c:pt>
                <c:pt idx="2072">
                  <c:v>0.48531184446</c:v>
                </c:pt>
                <c:pt idx="2073">
                  <c:v>0.08442633096</c:v>
                </c:pt>
                <c:pt idx="2074">
                  <c:v>1.01536365947</c:v>
                </c:pt>
                <c:pt idx="2075">
                  <c:v>2.22246273972</c:v>
                </c:pt>
                <c:pt idx="2076">
                  <c:v>0.00358338806</c:v>
                </c:pt>
                <c:pt idx="2077">
                  <c:v>0.05758480867</c:v>
                </c:pt>
                <c:pt idx="2078">
                  <c:v>0.0005060227</c:v>
                </c:pt>
                <c:pt idx="2079">
                  <c:v>0.00013016955</c:v>
                </c:pt>
                <c:pt idx="2080">
                  <c:v>0.51033326375</c:v>
                </c:pt>
                <c:pt idx="2081">
                  <c:v>0.03132704924</c:v>
                </c:pt>
                <c:pt idx="2082">
                  <c:v>0.03565819551</c:v>
                </c:pt>
                <c:pt idx="2083">
                  <c:v>0.14413502356</c:v>
                </c:pt>
                <c:pt idx="2084">
                  <c:v>9.82933473843</c:v>
                </c:pt>
                <c:pt idx="2085">
                  <c:v>0.09501369718</c:v>
                </c:pt>
                <c:pt idx="2086">
                  <c:v>0.21617012593</c:v>
                </c:pt>
                <c:pt idx="2087">
                  <c:v>0.3166284706</c:v>
                </c:pt>
                <c:pt idx="2088">
                  <c:v>1.02626235467</c:v>
                </c:pt>
                <c:pt idx="2089">
                  <c:v>1.49124337022</c:v>
                </c:pt>
                <c:pt idx="2090">
                  <c:v>0.301045604</c:v>
                </c:pt>
                <c:pt idx="2091">
                  <c:v>0.05338250032</c:v>
                </c:pt>
                <c:pt idx="2092">
                  <c:v>0.15879909684</c:v>
                </c:pt>
                <c:pt idx="2093">
                  <c:v>0.26526313873</c:v>
                </c:pt>
                <c:pt idx="2094">
                  <c:v>0.59510681108</c:v>
                </c:pt>
                <c:pt idx="2095">
                  <c:v>0.22536953149</c:v>
                </c:pt>
                <c:pt idx="2096">
                  <c:v>0.5859459203</c:v>
                </c:pt>
                <c:pt idx="2097">
                  <c:v>0.01226024412</c:v>
                </c:pt>
                <c:pt idx="2098">
                  <c:v>0.00065825258</c:v>
                </c:pt>
                <c:pt idx="2099">
                  <c:v>0.08709983444</c:v>
                </c:pt>
                <c:pt idx="2100">
                  <c:v>0.09743055711</c:v>
                </c:pt>
                <c:pt idx="2101">
                  <c:v>0.05494726717</c:v>
                </c:pt>
                <c:pt idx="2102">
                  <c:v>0.00443880429</c:v>
                </c:pt>
                <c:pt idx="2103">
                  <c:v>0.17670083159</c:v>
                </c:pt>
                <c:pt idx="2104">
                  <c:v>0.94940157995</c:v>
                </c:pt>
                <c:pt idx="2105">
                  <c:v>0.010687474</c:v>
                </c:pt>
                <c:pt idx="2106">
                  <c:v>0.77737869342</c:v>
                </c:pt>
                <c:pt idx="2107">
                  <c:v>0.8130507737</c:v>
                </c:pt>
                <c:pt idx="2108">
                  <c:v>0.00379466015</c:v>
                </c:pt>
                <c:pt idx="2109">
                  <c:v>0.00097131351</c:v>
                </c:pt>
                <c:pt idx="2110">
                  <c:v>0.00505012271</c:v>
                </c:pt>
                <c:pt idx="2111">
                  <c:v>0.00128691526</c:v>
                </c:pt>
                <c:pt idx="2112">
                  <c:v>0.00290059928</c:v>
                </c:pt>
                <c:pt idx="2113">
                  <c:v>0.53220176187</c:v>
                </c:pt>
                <c:pt idx="2114">
                  <c:v>1.02978060494</c:v>
                </c:pt>
                <c:pt idx="2115">
                  <c:v>0.02691137779</c:v>
                </c:pt>
                <c:pt idx="2116">
                  <c:v>0.27898975139</c:v>
                </c:pt>
                <c:pt idx="2117">
                  <c:v>0.01886166053</c:v>
                </c:pt>
                <c:pt idx="2118">
                  <c:v>0.05249712225</c:v>
                </c:pt>
                <c:pt idx="2119">
                  <c:v>0.0101800792</c:v>
                </c:pt>
                <c:pt idx="2120">
                  <c:v>0.03665614522</c:v>
                </c:pt>
                <c:pt idx="2121">
                  <c:v>0.34452183718</c:v>
                </c:pt>
                <c:pt idx="2122">
                  <c:v>0.23045162531</c:v>
                </c:pt>
                <c:pt idx="2123">
                  <c:v>0.00432225998</c:v>
                </c:pt>
                <c:pt idx="2124">
                  <c:v>0.28562148927</c:v>
                </c:pt>
                <c:pt idx="2125">
                  <c:v>0.38481424324</c:v>
                </c:pt>
                <c:pt idx="2126">
                  <c:v>0.92962045963</c:v>
                </c:pt>
                <c:pt idx="2127">
                  <c:v>0.27215699769</c:v>
                </c:pt>
                <c:pt idx="2128">
                  <c:v>0.00235029075</c:v>
                </c:pt>
                <c:pt idx="2129">
                  <c:v>0.01847017204</c:v>
                </c:pt>
                <c:pt idx="2130">
                  <c:v>0.84643650709</c:v>
                </c:pt>
                <c:pt idx="2131">
                  <c:v>1.02818242818</c:v>
                </c:pt>
                <c:pt idx="2132">
                  <c:v>0.04585560294</c:v>
                </c:pt>
                <c:pt idx="2133">
                  <c:v>0.06591587239</c:v>
                </c:pt>
                <c:pt idx="2134">
                  <c:v>0.01488856092</c:v>
                </c:pt>
                <c:pt idx="2135">
                  <c:v>0.23857666563</c:v>
                </c:pt>
                <c:pt idx="2136">
                  <c:v>0.18486403383</c:v>
                </c:pt>
                <c:pt idx="2137">
                  <c:v>0.01053061357</c:v>
                </c:pt>
                <c:pt idx="2138">
                  <c:v>0.04014407092</c:v>
                </c:pt>
                <c:pt idx="2139">
                  <c:v>0.32861525294</c:v>
                </c:pt>
                <c:pt idx="2140">
                  <c:v>1.37957216889</c:v>
                </c:pt>
                <c:pt idx="2141">
                  <c:v>0.11049128763</c:v>
                </c:pt>
                <c:pt idx="2142">
                  <c:v>0.19462562182</c:v>
                </c:pt>
                <c:pt idx="2143">
                  <c:v>0.00333239845</c:v>
                </c:pt>
                <c:pt idx="2144">
                  <c:v>0.00159936276</c:v>
                </c:pt>
                <c:pt idx="2145">
                  <c:v>0.00775018472</c:v>
                </c:pt>
                <c:pt idx="2146">
                  <c:v>0.09264741438</c:v>
                </c:pt>
                <c:pt idx="2147">
                  <c:v>0.0575136772</c:v>
                </c:pt>
                <c:pt idx="2148">
                  <c:v>0.01222882315</c:v>
                </c:pt>
                <c:pt idx="2149">
                  <c:v>0.51677625554</c:v>
                </c:pt>
                <c:pt idx="2150">
                  <c:v>1.1567544542</c:v>
                </c:pt>
                <c:pt idx="2151">
                  <c:v>0.55059921342</c:v>
                </c:pt>
                <c:pt idx="2152">
                  <c:v>0.45160122982</c:v>
                </c:pt>
                <c:pt idx="2153">
                  <c:v>0.00831356367</c:v>
                </c:pt>
                <c:pt idx="2154">
                  <c:v>0.23620960838</c:v>
                </c:pt>
                <c:pt idx="2155">
                  <c:v>0.00313040228</c:v>
                </c:pt>
                <c:pt idx="2156">
                  <c:v>0.00027218379</c:v>
                </c:pt>
                <c:pt idx="2157">
                  <c:v>0.45005104672</c:v>
                </c:pt>
                <c:pt idx="2158">
                  <c:v>0.28843662159</c:v>
                </c:pt>
                <c:pt idx="2159">
                  <c:v>0.02453198775</c:v>
                </c:pt>
                <c:pt idx="2160">
                  <c:v>0.05924990063</c:v>
                </c:pt>
                <c:pt idx="2161">
                  <c:v>0.12287936928</c:v>
                </c:pt>
                <c:pt idx="2162">
                  <c:v>0.21528621678</c:v>
                </c:pt>
                <c:pt idx="2163">
                  <c:v>0.07086501742</c:v>
                </c:pt>
                <c:pt idx="2164">
                  <c:v>0.0007174775</c:v>
                </c:pt>
                <c:pt idx="2165">
                  <c:v>0.18859567482</c:v>
                </c:pt>
                <c:pt idx="2166">
                  <c:v>3.69475774773</c:v>
                </c:pt>
                <c:pt idx="2167">
                  <c:v>0.00192343438</c:v>
                </c:pt>
                <c:pt idx="2168">
                  <c:v>1.20943154399</c:v>
                </c:pt>
                <c:pt idx="2169">
                  <c:v>0.07481799836</c:v>
                </c:pt>
                <c:pt idx="2170">
                  <c:v>0.01937363713</c:v>
                </c:pt>
                <c:pt idx="2171">
                  <c:v>0.00026902322</c:v>
                </c:pt>
                <c:pt idx="2172">
                  <c:v>0.83206402669</c:v>
                </c:pt>
                <c:pt idx="2173">
                  <c:v>0.26544886397</c:v>
                </c:pt>
                <c:pt idx="2174">
                  <c:v>0.3995277681</c:v>
                </c:pt>
                <c:pt idx="2175">
                  <c:v>1.14993677616</c:v>
                </c:pt>
                <c:pt idx="2176">
                  <c:v>0.40101757443</c:v>
                </c:pt>
                <c:pt idx="2177">
                  <c:v>0.00029369933</c:v>
                </c:pt>
                <c:pt idx="2178">
                  <c:v>4.53527910717</c:v>
                </c:pt>
                <c:pt idx="2179">
                  <c:v>0.23574332219</c:v>
                </c:pt>
                <c:pt idx="2180">
                  <c:v>0.25913195415</c:v>
                </c:pt>
                <c:pt idx="2181">
                  <c:v>0.00192356365</c:v>
                </c:pt>
                <c:pt idx="2182">
                  <c:v>0.90766140348</c:v>
                </c:pt>
                <c:pt idx="2183">
                  <c:v>0.00345176959</c:v>
                </c:pt>
                <c:pt idx="2184">
                  <c:v>0.00089863834</c:v>
                </c:pt>
                <c:pt idx="2185">
                  <c:v>0.03021577639</c:v>
                </c:pt>
                <c:pt idx="2186">
                  <c:v>0.01442335486</c:v>
                </c:pt>
                <c:pt idx="2187">
                  <c:v>0.30051033507</c:v>
                </c:pt>
                <c:pt idx="2188">
                  <c:v>0.08221627062</c:v>
                </c:pt>
                <c:pt idx="2189">
                  <c:v>0.09062106431</c:v>
                </c:pt>
                <c:pt idx="2190">
                  <c:v>0.77797459465</c:v>
                </c:pt>
                <c:pt idx="2191">
                  <c:v>0.0093683825</c:v>
                </c:pt>
                <c:pt idx="2192">
                  <c:v>0.13756175904</c:v>
                </c:pt>
                <c:pt idx="2193">
                  <c:v>0.0136602106</c:v>
                </c:pt>
                <c:pt idx="2194">
                  <c:v>0.01006686119</c:v>
                </c:pt>
                <c:pt idx="2195">
                  <c:v>0.00013997529</c:v>
                </c:pt>
                <c:pt idx="2196">
                  <c:v>0.74884544427</c:v>
                </c:pt>
                <c:pt idx="2197">
                  <c:v>0.02461368121</c:v>
                </c:pt>
                <c:pt idx="2198">
                  <c:v>0.02499268638</c:v>
                </c:pt>
                <c:pt idx="2199">
                  <c:v>0.15444636418</c:v>
                </c:pt>
                <c:pt idx="2200">
                  <c:v>0.00481273625</c:v>
                </c:pt>
                <c:pt idx="2201">
                  <c:v>0.00855985306</c:v>
                </c:pt>
                <c:pt idx="2202">
                  <c:v>0.09459605788</c:v>
                </c:pt>
                <c:pt idx="2203">
                  <c:v>0.00096180348</c:v>
                </c:pt>
                <c:pt idx="2204">
                  <c:v>0.01950648582</c:v>
                </c:pt>
                <c:pt idx="2205">
                  <c:v>0.0338480759</c:v>
                </c:pt>
                <c:pt idx="2206">
                  <c:v>0.00779834479</c:v>
                </c:pt>
                <c:pt idx="2207">
                  <c:v>0.70533670551</c:v>
                </c:pt>
                <c:pt idx="2208">
                  <c:v>0.55483109064</c:v>
                </c:pt>
                <c:pt idx="2209">
                  <c:v>0.07834401068</c:v>
                </c:pt>
                <c:pt idx="2210">
                  <c:v>0.00091730504</c:v>
                </c:pt>
                <c:pt idx="2211">
                  <c:v>0.01077296237</c:v>
                </c:pt>
                <c:pt idx="2212">
                  <c:v>0.2687136886</c:v>
                </c:pt>
                <c:pt idx="2213">
                  <c:v>0.00345418545</c:v>
                </c:pt>
                <c:pt idx="2214">
                  <c:v>0.05560791709</c:v>
                </c:pt>
                <c:pt idx="2215">
                  <c:v>0.01186079706</c:v>
                </c:pt>
                <c:pt idx="2216">
                  <c:v>0.01098491233</c:v>
                </c:pt>
                <c:pt idx="2217">
                  <c:v>0.0591431218</c:v>
                </c:pt>
                <c:pt idx="2218">
                  <c:v>0.0015004306</c:v>
                </c:pt>
                <c:pt idx="2219">
                  <c:v>0.00661353083</c:v>
                </c:pt>
                <c:pt idx="2220">
                  <c:v>0.08297480254</c:v>
                </c:pt>
                <c:pt idx="2221">
                  <c:v>0.00576540862</c:v>
                </c:pt>
                <c:pt idx="2222">
                  <c:v>0.00089082831</c:v>
                </c:pt>
                <c:pt idx="2223">
                  <c:v>0.00173798151</c:v>
                </c:pt>
                <c:pt idx="2224">
                  <c:v>0.01629376121</c:v>
                </c:pt>
                <c:pt idx="2225">
                  <c:v>0.22564742804</c:v>
                </c:pt>
                <c:pt idx="2226">
                  <c:v>0.00580935561</c:v>
                </c:pt>
                <c:pt idx="2227">
                  <c:v>0.02181990962</c:v>
                </c:pt>
                <c:pt idx="2228">
                  <c:v>0.00219810557</c:v>
                </c:pt>
                <c:pt idx="2229">
                  <c:v>0.00347789118</c:v>
                </c:pt>
                <c:pt idx="2230">
                  <c:v>0.0172500542</c:v>
                </c:pt>
                <c:pt idx="2231">
                  <c:v>0.58686764723</c:v>
                </c:pt>
                <c:pt idx="2232">
                  <c:v>0.00441639416</c:v>
                </c:pt>
                <c:pt idx="2233">
                  <c:v>0.00372863365</c:v>
                </c:pt>
                <c:pt idx="2234">
                  <c:v>0.01541974533</c:v>
                </c:pt>
                <c:pt idx="2235">
                  <c:v>0.00360841287</c:v>
                </c:pt>
                <c:pt idx="2236">
                  <c:v>0.00898391848</c:v>
                </c:pt>
                <c:pt idx="2237">
                  <c:v>0.00173319627</c:v>
                </c:pt>
                <c:pt idx="2238">
                  <c:v>0.01037684195</c:v>
                </c:pt>
                <c:pt idx="2239">
                  <c:v>0.0832440015</c:v>
                </c:pt>
                <c:pt idx="2240">
                  <c:v>0.00523166918</c:v>
                </c:pt>
                <c:pt idx="2241">
                  <c:v>1.07822620276</c:v>
                </c:pt>
                <c:pt idx="2242">
                  <c:v>0.01413193206</c:v>
                </c:pt>
                <c:pt idx="2243">
                  <c:v>0.00041533965</c:v>
                </c:pt>
                <c:pt idx="2244">
                  <c:v>0.00141557115</c:v>
                </c:pt>
                <c:pt idx="2245">
                  <c:v>0.00161254806</c:v>
                </c:pt>
                <c:pt idx="2246">
                  <c:v>0.00168807583</c:v>
                </c:pt>
                <c:pt idx="2247">
                  <c:v>0.00803552496</c:v>
                </c:pt>
                <c:pt idx="2248">
                  <c:v>0.00140930111</c:v>
                </c:pt>
                <c:pt idx="2249">
                  <c:v>0.03225270694</c:v>
                </c:pt>
                <c:pt idx="2250">
                  <c:v>0.00775035834</c:v>
                </c:pt>
                <c:pt idx="2251">
                  <c:v>0.00203549652</c:v>
                </c:pt>
                <c:pt idx="2252">
                  <c:v>0.00160334614</c:v>
                </c:pt>
                <c:pt idx="2253">
                  <c:v>0.0032655973</c:v>
                </c:pt>
                <c:pt idx="2254">
                  <c:v>0.00584361024</c:v>
                </c:pt>
                <c:pt idx="2255">
                  <c:v>0.0170722887</c:v>
                </c:pt>
                <c:pt idx="2256">
                  <c:v>0.00767527984</c:v>
                </c:pt>
                <c:pt idx="2257">
                  <c:v>0.0011072812</c:v>
                </c:pt>
                <c:pt idx="2258">
                  <c:v>0.00449626213</c:v>
                </c:pt>
                <c:pt idx="2259">
                  <c:v>0.00114554412</c:v>
                </c:pt>
                <c:pt idx="2260">
                  <c:v>4.177164077129974</c:v>
                </c:pt>
                <c:pt idx="2261">
                  <c:v>0.00973282149</c:v>
                </c:pt>
                <c:pt idx="2262">
                  <c:v>0.00832601385</c:v>
                </c:pt>
                <c:pt idx="2263">
                  <c:v>0.00259980234</c:v>
                </c:pt>
                <c:pt idx="2264">
                  <c:v>0.00176845732</c:v>
                </c:pt>
                <c:pt idx="2265">
                  <c:v>0.00867492198</c:v>
                </c:pt>
                <c:pt idx="2266">
                  <c:v>0.00432558627</c:v>
                </c:pt>
                <c:pt idx="2267">
                  <c:v>0.00662631821</c:v>
                </c:pt>
                <c:pt idx="2268">
                  <c:v>0.00188940232</c:v>
                </c:pt>
                <c:pt idx="2269">
                  <c:v>0.0025749726</c:v>
                </c:pt>
                <c:pt idx="2270">
                  <c:v>0.00935249231</c:v>
                </c:pt>
                <c:pt idx="2271">
                  <c:v>0.00187281723</c:v>
                </c:pt>
                <c:pt idx="2272">
                  <c:v>0.00218712933</c:v>
                </c:pt>
                <c:pt idx="2273">
                  <c:v>0.00110817358</c:v>
                </c:pt>
                <c:pt idx="2274">
                  <c:v>0.00080985924</c:v>
                </c:pt>
                <c:pt idx="2275">
                  <c:v>0.00012567547</c:v>
                </c:pt>
                <c:pt idx="2276">
                  <c:v>0.00031859459</c:v>
                </c:pt>
                <c:pt idx="2277">
                  <c:v>0.00086607937</c:v>
                </c:pt>
                <c:pt idx="2278">
                  <c:v>0.00158693291</c:v>
                </c:pt>
                <c:pt idx="2279">
                  <c:v>0.00107980983</c:v>
                </c:pt>
                <c:pt idx="2280">
                  <c:v>0.00055412807</c:v>
                </c:pt>
                <c:pt idx="2281">
                  <c:v>0.00062363864</c:v>
                </c:pt>
                <c:pt idx="2282">
                  <c:v>0.00263112411</c:v>
                </c:pt>
                <c:pt idx="2283">
                  <c:v>0.00246001914</c:v>
                </c:pt>
                <c:pt idx="2284">
                  <c:v>0.00278998383</c:v>
                </c:pt>
                <c:pt idx="2285">
                  <c:v>0.00378940967</c:v>
                </c:pt>
                <c:pt idx="2286">
                  <c:v>0.00858959016</c:v>
                </c:pt>
                <c:pt idx="2287">
                  <c:v>0.00357672369</c:v>
                </c:pt>
                <c:pt idx="2288">
                  <c:v>0.00147109634</c:v>
                </c:pt>
                <c:pt idx="2289">
                  <c:v>0.00149567084</c:v>
                </c:pt>
                <c:pt idx="2290">
                  <c:v>0.00207277925</c:v>
                </c:pt>
                <c:pt idx="2291">
                  <c:v>0.0010509577</c:v>
                </c:pt>
                <c:pt idx="2292">
                  <c:v>0.0007465801</c:v>
                </c:pt>
                <c:pt idx="2293">
                  <c:v>0.00068705975</c:v>
                </c:pt>
                <c:pt idx="2294">
                  <c:v>0.00135373109</c:v>
                </c:pt>
                <c:pt idx="2295">
                  <c:v>0.00229043807</c:v>
                </c:pt>
                <c:pt idx="2296">
                  <c:v>0.00410031183</c:v>
                </c:pt>
                <c:pt idx="2297">
                  <c:v>0.00313907908</c:v>
                </c:pt>
                <c:pt idx="2298">
                  <c:v>0.45361671653</c:v>
                </c:pt>
                <c:pt idx="2299">
                  <c:v>0.00147808937</c:v>
                </c:pt>
                <c:pt idx="2300">
                  <c:v>0.00156060215</c:v>
                </c:pt>
                <c:pt idx="2301">
                  <c:v>0.00656258018</c:v>
                </c:pt>
                <c:pt idx="2302">
                  <c:v>0.00225783676</c:v>
                </c:pt>
                <c:pt idx="2303">
                  <c:v>0.0007118413</c:v>
                </c:pt>
                <c:pt idx="2304">
                  <c:v>0.000775591</c:v>
                </c:pt>
                <c:pt idx="2305">
                  <c:v>0.00092635889</c:v>
                </c:pt>
                <c:pt idx="2306">
                  <c:v>0.00200174974</c:v>
                </c:pt>
                <c:pt idx="2307">
                  <c:v>0.00064125723</c:v>
                </c:pt>
                <c:pt idx="2308">
                  <c:v>0.00088512424</c:v>
                </c:pt>
                <c:pt idx="2309">
                  <c:v>0.00065529636</c:v>
                </c:pt>
                <c:pt idx="2310">
                  <c:v>0.00017847302</c:v>
                </c:pt>
                <c:pt idx="2311">
                  <c:v>0.00031839606</c:v>
                </c:pt>
                <c:pt idx="2312">
                  <c:v>0.00209975741</c:v>
                </c:pt>
                <c:pt idx="2313">
                  <c:v>0.00081856571</c:v>
                </c:pt>
                <c:pt idx="2314">
                  <c:v>0.00075976173</c:v>
                </c:pt>
                <c:pt idx="2315">
                  <c:v>0.00040132453</c:v>
                </c:pt>
                <c:pt idx="2316">
                  <c:v>0.00169704464</c:v>
                </c:pt>
                <c:pt idx="2317">
                  <c:v>0.00111568491</c:v>
                </c:pt>
                <c:pt idx="2318">
                  <c:v>0.00088335127</c:v>
                </c:pt>
                <c:pt idx="2319">
                  <c:v>0.00044068459</c:v>
                </c:pt>
                <c:pt idx="2320">
                  <c:v>0.00210327631</c:v>
                </c:pt>
                <c:pt idx="2321">
                  <c:v>0.00050308775</c:v>
                </c:pt>
                <c:pt idx="2322">
                  <c:v>0.00208570318</c:v>
                </c:pt>
                <c:pt idx="2323">
                  <c:v>0.0043239526</c:v>
                </c:pt>
                <c:pt idx="2324">
                  <c:v>0.00266026524</c:v>
                </c:pt>
                <c:pt idx="2325">
                  <c:v>0.02268251336</c:v>
                </c:pt>
                <c:pt idx="2326">
                  <c:v>0.00057107446</c:v>
                </c:pt>
                <c:pt idx="2327">
                  <c:v>0.00033907035</c:v>
                </c:pt>
                <c:pt idx="2328">
                  <c:v>0.000905814</c:v>
                </c:pt>
                <c:pt idx="2329">
                  <c:v>0.00115124347</c:v>
                </c:pt>
                <c:pt idx="2330">
                  <c:v>0.00088964222</c:v>
                </c:pt>
                <c:pt idx="2331">
                  <c:v>0.00077209644</c:v>
                </c:pt>
                <c:pt idx="2332">
                  <c:v>0.00091987983</c:v>
                </c:pt>
                <c:pt idx="2333">
                  <c:v>0.00169137741</c:v>
                </c:pt>
                <c:pt idx="2334">
                  <c:v>0.0011852771</c:v>
                </c:pt>
                <c:pt idx="2335">
                  <c:v>0.00130920671</c:v>
                </c:pt>
                <c:pt idx="2336">
                  <c:v>0.00128983213</c:v>
                </c:pt>
                <c:pt idx="2337">
                  <c:v>0.00247031606</c:v>
                </c:pt>
                <c:pt idx="2338">
                  <c:v>0.00100195029</c:v>
                </c:pt>
                <c:pt idx="2339">
                  <c:v>0.00075389008</c:v>
                </c:pt>
                <c:pt idx="2340">
                  <c:v>0.00302083847</c:v>
                </c:pt>
                <c:pt idx="2341">
                  <c:v>0.00241715</c:v>
                </c:pt>
                <c:pt idx="2342">
                  <c:v>0.00146436321</c:v>
                </c:pt>
                <c:pt idx="2343">
                  <c:v>0.00104798093</c:v>
                </c:pt>
                <c:pt idx="2344">
                  <c:v>0.00245694428</c:v>
                </c:pt>
                <c:pt idx="2345">
                  <c:v>0.00537814271</c:v>
                </c:pt>
                <c:pt idx="2346">
                  <c:v>6.322769066109983</c:v>
                </c:pt>
                <c:pt idx="2347">
                  <c:v>0.00084661137</c:v>
                </c:pt>
                <c:pt idx="2348">
                  <c:v>0.0007818374</c:v>
                </c:pt>
                <c:pt idx="2349">
                  <c:v>0.01050482037</c:v>
                </c:pt>
                <c:pt idx="2350">
                  <c:v>0.00141129152</c:v>
                </c:pt>
                <c:pt idx="2351">
                  <c:v>0.00039131245</c:v>
                </c:pt>
                <c:pt idx="2352">
                  <c:v>0.00173198882</c:v>
                </c:pt>
                <c:pt idx="2353">
                  <c:v>0.0056901785</c:v>
                </c:pt>
                <c:pt idx="2354">
                  <c:v>0.0024650536</c:v>
                </c:pt>
                <c:pt idx="2355">
                  <c:v>0.0099466515</c:v>
                </c:pt>
                <c:pt idx="2356">
                  <c:v>0.00128340747</c:v>
                </c:pt>
                <c:pt idx="2357">
                  <c:v>0.00103791361</c:v>
                </c:pt>
                <c:pt idx="2358">
                  <c:v>0.00227596509</c:v>
                </c:pt>
                <c:pt idx="2359">
                  <c:v>0.00314715352</c:v>
                </c:pt>
                <c:pt idx="2360">
                  <c:v>0.00172517868</c:v>
                </c:pt>
                <c:pt idx="2361">
                  <c:v>1.87499144267</c:v>
                </c:pt>
                <c:pt idx="2362">
                  <c:v>0.00222601842</c:v>
                </c:pt>
                <c:pt idx="2363">
                  <c:v>0.0056099713</c:v>
                </c:pt>
                <c:pt idx="2364">
                  <c:v>0.00490671231</c:v>
                </c:pt>
                <c:pt idx="2365">
                  <c:v>0.00432255043</c:v>
                </c:pt>
                <c:pt idx="2366">
                  <c:v>0.10636575017</c:v>
                </c:pt>
                <c:pt idx="2367">
                  <c:v>0.0014390904</c:v>
                </c:pt>
                <c:pt idx="2368">
                  <c:v>0.00161320805</c:v>
                </c:pt>
                <c:pt idx="2369">
                  <c:v>0.00170653761</c:v>
                </c:pt>
                <c:pt idx="2370">
                  <c:v>0.00128983931</c:v>
                </c:pt>
                <c:pt idx="2371">
                  <c:v>0.05105692993</c:v>
                </c:pt>
                <c:pt idx="2372">
                  <c:v>0.00435020424</c:v>
                </c:pt>
                <c:pt idx="2373">
                  <c:v>0.00619259682</c:v>
                </c:pt>
                <c:pt idx="2374">
                  <c:v>0.00109019498</c:v>
                </c:pt>
                <c:pt idx="2375">
                  <c:v>0.00187953372</c:v>
                </c:pt>
                <c:pt idx="2376">
                  <c:v>0.00024663489</c:v>
                </c:pt>
                <c:pt idx="2377">
                  <c:v>0.00084305135</c:v>
                </c:pt>
                <c:pt idx="2378">
                  <c:v>0.00062400468</c:v>
                </c:pt>
                <c:pt idx="2379">
                  <c:v>0.00033948174</c:v>
                </c:pt>
                <c:pt idx="2380">
                  <c:v>0.00019590578</c:v>
                </c:pt>
                <c:pt idx="2381">
                  <c:v>0.00019411435</c:v>
                </c:pt>
                <c:pt idx="2382">
                  <c:v>0.0002729022</c:v>
                </c:pt>
                <c:pt idx="2383">
                  <c:v>0.00034174106</c:v>
                </c:pt>
                <c:pt idx="2384">
                  <c:v>0.00034741599</c:v>
                </c:pt>
                <c:pt idx="2385">
                  <c:v>0.00098984087</c:v>
                </c:pt>
                <c:pt idx="2386">
                  <c:v>0.00450311793</c:v>
                </c:pt>
                <c:pt idx="2387">
                  <c:v>0.00206558283</c:v>
                </c:pt>
                <c:pt idx="2388">
                  <c:v>0.00107811112</c:v>
                </c:pt>
                <c:pt idx="2389">
                  <c:v>0.00089972188</c:v>
                </c:pt>
                <c:pt idx="2390">
                  <c:v>0.00122675803</c:v>
                </c:pt>
                <c:pt idx="2391">
                  <c:v>0.00108647885</c:v>
                </c:pt>
                <c:pt idx="2392">
                  <c:v>0.0013845269</c:v>
                </c:pt>
                <c:pt idx="2393">
                  <c:v>0.00495258891</c:v>
                </c:pt>
                <c:pt idx="2394">
                  <c:v>0.00246457827</c:v>
                </c:pt>
                <c:pt idx="2395">
                  <c:v>0.00900035065</c:v>
                </c:pt>
                <c:pt idx="2396">
                  <c:v>0.00039370343</c:v>
                </c:pt>
                <c:pt idx="2397">
                  <c:v>0.46423709426</c:v>
                </c:pt>
                <c:pt idx="2398">
                  <c:v>0.00193328873</c:v>
                </c:pt>
                <c:pt idx="2399">
                  <c:v>0.00359563863</c:v>
                </c:pt>
                <c:pt idx="2400">
                  <c:v>0.00846074265</c:v>
                </c:pt>
                <c:pt idx="2401">
                  <c:v>0.01886225576</c:v>
                </c:pt>
                <c:pt idx="2402">
                  <c:v>0.00307919227</c:v>
                </c:pt>
                <c:pt idx="2403">
                  <c:v>0.00519076528</c:v>
                </c:pt>
                <c:pt idx="2404">
                  <c:v>0.00159012398</c:v>
                </c:pt>
                <c:pt idx="2405">
                  <c:v>0.00356282443</c:v>
                </c:pt>
                <c:pt idx="2406">
                  <c:v>0.00338741275</c:v>
                </c:pt>
                <c:pt idx="2407">
                  <c:v>0.00046830876</c:v>
                </c:pt>
                <c:pt idx="2408">
                  <c:v>0.00039938764</c:v>
                </c:pt>
                <c:pt idx="2409">
                  <c:v>0.00081424337</c:v>
                </c:pt>
                <c:pt idx="2410">
                  <c:v>0.00073314398</c:v>
                </c:pt>
                <c:pt idx="2411">
                  <c:v>0.00084319937</c:v>
                </c:pt>
                <c:pt idx="2412">
                  <c:v>0.00065089568</c:v>
                </c:pt>
                <c:pt idx="2413">
                  <c:v>0.00042299959</c:v>
                </c:pt>
                <c:pt idx="2414">
                  <c:v>0.00079732492</c:v>
                </c:pt>
                <c:pt idx="2415">
                  <c:v>0.00545289657</c:v>
                </c:pt>
                <c:pt idx="2416">
                  <c:v>0.00259857996</c:v>
                </c:pt>
                <c:pt idx="2417">
                  <c:v>0.00282390327</c:v>
                </c:pt>
                <c:pt idx="2418">
                  <c:v>0.00062805859</c:v>
                </c:pt>
                <c:pt idx="2419">
                  <c:v>0.0017385836</c:v>
                </c:pt>
                <c:pt idx="2420">
                  <c:v>0.00072324777</c:v>
                </c:pt>
                <c:pt idx="2421">
                  <c:v>0.00034162844</c:v>
                </c:pt>
                <c:pt idx="2422">
                  <c:v>0.00053009556</c:v>
                </c:pt>
                <c:pt idx="2423">
                  <c:v>0.00080397512</c:v>
                </c:pt>
                <c:pt idx="2424">
                  <c:v>0.00193988336</c:v>
                </c:pt>
                <c:pt idx="2425">
                  <c:v>0.0017870605</c:v>
                </c:pt>
                <c:pt idx="2426">
                  <c:v>0.00255756877</c:v>
                </c:pt>
                <c:pt idx="2427">
                  <c:v>0.00453935622</c:v>
                </c:pt>
                <c:pt idx="2428">
                  <c:v>0.00330209083</c:v>
                </c:pt>
                <c:pt idx="2429">
                  <c:v>0.0023012578</c:v>
                </c:pt>
                <c:pt idx="2430">
                  <c:v>0.00168380082</c:v>
                </c:pt>
                <c:pt idx="2431">
                  <c:v>0.00269877631</c:v>
                </c:pt>
                <c:pt idx="2432">
                  <c:v>0.00141924468</c:v>
                </c:pt>
                <c:pt idx="2433">
                  <c:v>0.00113196854</c:v>
                </c:pt>
                <c:pt idx="2434">
                  <c:v>0.0014838074</c:v>
                </c:pt>
                <c:pt idx="2435">
                  <c:v>0.00045806845</c:v>
                </c:pt>
                <c:pt idx="2436">
                  <c:v>0.00019437823</c:v>
                </c:pt>
                <c:pt idx="2437">
                  <c:v>0.00058763179</c:v>
                </c:pt>
                <c:pt idx="2438">
                  <c:v>0.00239955704</c:v>
                </c:pt>
                <c:pt idx="2439">
                  <c:v>0.00050350618</c:v>
                </c:pt>
                <c:pt idx="2440">
                  <c:v>0.00276415029</c:v>
                </c:pt>
                <c:pt idx="2441">
                  <c:v>0.00205881132</c:v>
                </c:pt>
                <c:pt idx="2442">
                  <c:v>0.0002069403</c:v>
                </c:pt>
                <c:pt idx="2443">
                  <c:v>0.00036750093</c:v>
                </c:pt>
                <c:pt idx="2444">
                  <c:v>0.00063669919</c:v>
                </c:pt>
                <c:pt idx="2445">
                  <c:v>0.00342946689</c:v>
                </c:pt>
                <c:pt idx="2446">
                  <c:v>0.00035443853</c:v>
                </c:pt>
                <c:pt idx="2447">
                  <c:v>0.0002449027</c:v>
                </c:pt>
                <c:pt idx="2448">
                  <c:v>0.00049198939</c:v>
                </c:pt>
                <c:pt idx="2449">
                  <c:v>0.00017621338</c:v>
                </c:pt>
                <c:pt idx="2450">
                  <c:v>0.00012574544</c:v>
                </c:pt>
                <c:pt idx="2451">
                  <c:v>0.00109328169</c:v>
                </c:pt>
                <c:pt idx="2452">
                  <c:v>0.02288877578</c:v>
                </c:pt>
                <c:pt idx="2453">
                  <c:v>0.00139679615</c:v>
                </c:pt>
                <c:pt idx="2454">
                  <c:v>0.00045302136</c:v>
                </c:pt>
                <c:pt idx="2455">
                  <c:v>0.00033871355</c:v>
                </c:pt>
                <c:pt idx="2456">
                  <c:v>0.00061974508</c:v>
                </c:pt>
                <c:pt idx="2457">
                  <c:v>0.00059428346</c:v>
                </c:pt>
                <c:pt idx="2458">
                  <c:v>0.00124981664</c:v>
                </c:pt>
                <c:pt idx="2459">
                  <c:v>0.00020985044</c:v>
                </c:pt>
                <c:pt idx="2460">
                  <c:v>0.00018363016</c:v>
                </c:pt>
                <c:pt idx="2461">
                  <c:v>0.00068641025</c:v>
                </c:pt>
                <c:pt idx="2462">
                  <c:v>0.00043661633</c:v>
                </c:pt>
                <c:pt idx="2463">
                  <c:v>0.00039865054</c:v>
                </c:pt>
                <c:pt idx="2464">
                  <c:v>0.00045902891</c:v>
                </c:pt>
                <c:pt idx="2465">
                  <c:v>9.6125275407</c:v>
                </c:pt>
                <c:pt idx="2466">
                  <c:v>0.00029707041</c:v>
                </c:pt>
                <c:pt idx="2467">
                  <c:v>0.00059636553</c:v>
                </c:pt>
                <c:pt idx="2468">
                  <c:v>0.00025939199</c:v>
                </c:pt>
                <c:pt idx="2469">
                  <c:v>0.00084917107</c:v>
                </c:pt>
                <c:pt idx="2470">
                  <c:v>0.00041958297</c:v>
                </c:pt>
                <c:pt idx="2471">
                  <c:v>0.00017463904</c:v>
                </c:pt>
                <c:pt idx="2472">
                  <c:v>0.00019599668</c:v>
                </c:pt>
                <c:pt idx="2473">
                  <c:v>0.00031074226</c:v>
                </c:pt>
                <c:pt idx="2474">
                  <c:v>0.00056228094</c:v>
                </c:pt>
                <c:pt idx="2475">
                  <c:v>0.00090588928</c:v>
                </c:pt>
                <c:pt idx="2476">
                  <c:v>0.00063825297</c:v>
                </c:pt>
                <c:pt idx="2477">
                  <c:v>4.402835077459977</c:v>
                </c:pt>
                <c:pt idx="2478">
                  <c:v>0.00196658603</c:v>
                </c:pt>
                <c:pt idx="2479">
                  <c:v>0.00333488811</c:v>
                </c:pt>
                <c:pt idx="2480">
                  <c:v>0.00208860988</c:v>
                </c:pt>
                <c:pt idx="2481">
                  <c:v>8.81952254405</c:v>
                </c:pt>
                <c:pt idx="2482">
                  <c:v>0.00068943925</c:v>
                </c:pt>
                <c:pt idx="2483">
                  <c:v>0.00063956136</c:v>
                </c:pt>
                <c:pt idx="2484">
                  <c:v>0.00248490592</c:v>
                </c:pt>
                <c:pt idx="2485">
                  <c:v>0.00051683107</c:v>
                </c:pt>
                <c:pt idx="2486">
                  <c:v>0.00036280143</c:v>
                </c:pt>
                <c:pt idx="2487">
                  <c:v>0.00088127211</c:v>
                </c:pt>
                <c:pt idx="2488">
                  <c:v>0.02189346541</c:v>
                </c:pt>
                <c:pt idx="2489">
                  <c:v>0.00091707632</c:v>
                </c:pt>
                <c:pt idx="2490">
                  <c:v>0.00013196621</c:v>
                </c:pt>
                <c:pt idx="2491">
                  <c:v>0.00047125749</c:v>
                </c:pt>
                <c:pt idx="2492">
                  <c:v>0.00143301809</c:v>
                </c:pt>
                <c:pt idx="2493">
                  <c:v>0.00020582702</c:v>
                </c:pt>
                <c:pt idx="2494">
                  <c:v>0.00083418672</c:v>
                </c:pt>
                <c:pt idx="2495">
                  <c:v>0.00063658161</c:v>
                </c:pt>
                <c:pt idx="2496">
                  <c:v>0.00033516152</c:v>
                </c:pt>
                <c:pt idx="2497">
                  <c:v>0.00044182508</c:v>
                </c:pt>
                <c:pt idx="2498">
                  <c:v>0.00123202875</c:v>
                </c:pt>
                <c:pt idx="2499">
                  <c:v>0.00114613605</c:v>
                </c:pt>
                <c:pt idx="2500">
                  <c:v>0.00183591885</c:v>
                </c:pt>
                <c:pt idx="2501">
                  <c:v>0.00490059441</c:v>
                </c:pt>
                <c:pt idx="2502">
                  <c:v>0.00115728218</c:v>
                </c:pt>
                <c:pt idx="2503">
                  <c:v>0.00070390282</c:v>
                </c:pt>
                <c:pt idx="2504">
                  <c:v>9.198463701879998</c:v>
                </c:pt>
                <c:pt idx="2505">
                  <c:v>0.00071546875</c:v>
                </c:pt>
                <c:pt idx="2506">
                  <c:v>0.00138471054</c:v>
                </c:pt>
                <c:pt idx="2507">
                  <c:v>0.00056532402</c:v>
                </c:pt>
                <c:pt idx="2508">
                  <c:v>0.00013459837</c:v>
                </c:pt>
                <c:pt idx="2509">
                  <c:v>0.00074014986</c:v>
                </c:pt>
                <c:pt idx="2510">
                  <c:v>0.00019380728</c:v>
                </c:pt>
                <c:pt idx="2511">
                  <c:v>0.00038252869</c:v>
                </c:pt>
                <c:pt idx="2512">
                  <c:v>0.00026910676</c:v>
                </c:pt>
                <c:pt idx="2513">
                  <c:v>0.00017219988</c:v>
                </c:pt>
                <c:pt idx="2514">
                  <c:v>0.00030760441</c:v>
                </c:pt>
                <c:pt idx="2515">
                  <c:v>1.97712094979</c:v>
                </c:pt>
                <c:pt idx="2516">
                  <c:v>0.00038241543</c:v>
                </c:pt>
                <c:pt idx="2517">
                  <c:v>0.00015761753</c:v>
                </c:pt>
                <c:pt idx="2518">
                  <c:v>0.00048407428</c:v>
                </c:pt>
                <c:pt idx="2519">
                  <c:v>0.00048454804</c:v>
                </c:pt>
                <c:pt idx="2520">
                  <c:v>0.00018188773</c:v>
                </c:pt>
                <c:pt idx="2521">
                  <c:v>0.00279732723</c:v>
                </c:pt>
                <c:pt idx="2522">
                  <c:v>0.00213211311</c:v>
                </c:pt>
                <c:pt idx="2523">
                  <c:v>0.00069392835</c:v>
                </c:pt>
                <c:pt idx="2524">
                  <c:v>0.00181327532</c:v>
                </c:pt>
                <c:pt idx="2525">
                  <c:v>0.00042683325</c:v>
                </c:pt>
                <c:pt idx="2526">
                  <c:v>0.00066067699</c:v>
                </c:pt>
                <c:pt idx="2527">
                  <c:v>0.00658430344</c:v>
                </c:pt>
                <c:pt idx="2528">
                  <c:v>0.00250475973</c:v>
                </c:pt>
                <c:pt idx="2529">
                  <c:v>0.00016974188</c:v>
                </c:pt>
                <c:pt idx="2530">
                  <c:v>0.00138498056</c:v>
                </c:pt>
                <c:pt idx="2531">
                  <c:v>0.40034238167</c:v>
                </c:pt>
                <c:pt idx="2532">
                  <c:v>0.00019689897</c:v>
                </c:pt>
                <c:pt idx="2533">
                  <c:v>0.00019844761</c:v>
                </c:pt>
                <c:pt idx="2534">
                  <c:v>0.00109103366</c:v>
                </c:pt>
                <c:pt idx="2535">
                  <c:v>0.00013355538</c:v>
                </c:pt>
                <c:pt idx="2536">
                  <c:v>0.00049417129</c:v>
                </c:pt>
                <c:pt idx="2537">
                  <c:v>0.00052513695</c:v>
                </c:pt>
                <c:pt idx="2538">
                  <c:v>0.13200717684</c:v>
                </c:pt>
                <c:pt idx="2539">
                  <c:v>0.00178629928</c:v>
                </c:pt>
                <c:pt idx="2540">
                  <c:v>0.00248927194</c:v>
                </c:pt>
                <c:pt idx="2541">
                  <c:v>0.00138667636</c:v>
                </c:pt>
                <c:pt idx="2542">
                  <c:v>0.00104822468</c:v>
                </c:pt>
                <c:pt idx="2543">
                  <c:v>0.00052718228</c:v>
                </c:pt>
                <c:pt idx="2544">
                  <c:v>0.00152485187</c:v>
                </c:pt>
                <c:pt idx="2545">
                  <c:v>0.00154583848</c:v>
                </c:pt>
                <c:pt idx="2546">
                  <c:v>0.00078092154</c:v>
                </c:pt>
                <c:pt idx="2547">
                  <c:v>0.00035311118</c:v>
                </c:pt>
                <c:pt idx="2548">
                  <c:v>0.00167430716</c:v>
                </c:pt>
                <c:pt idx="2549">
                  <c:v>0.00153702942</c:v>
                </c:pt>
                <c:pt idx="2550">
                  <c:v>0.00150516508</c:v>
                </c:pt>
                <c:pt idx="2551">
                  <c:v>0.00591020746</c:v>
                </c:pt>
                <c:pt idx="2552">
                  <c:v>0.00389413436</c:v>
                </c:pt>
                <c:pt idx="2553">
                  <c:v>0.00080251761</c:v>
                </c:pt>
                <c:pt idx="2554">
                  <c:v>0.00175278183</c:v>
                </c:pt>
                <c:pt idx="2555">
                  <c:v>0.00043792325</c:v>
                </c:pt>
                <c:pt idx="2556">
                  <c:v>0.00069475829</c:v>
                </c:pt>
                <c:pt idx="2557">
                  <c:v>0.00035847573</c:v>
                </c:pt>
                <c:pt idx="2558">
                  <c:v>1.27154584287</c:v>
                </c:pt>
                <c:pt idx="2559">
                  <c:v>0.00554313517</c:v>
                </c:pt>
                <c:pt idx="2560">
                  <c:v>0.0002490851</c:v>
                </c:pt>
                <c:pt idx="2561">
                  <c:v>0.12795778682</c:v>
                </c:pt>
                <c:pt idx="2562">
                  <c:v>0.00209288936</c:v>
                </c:pt>
                <c:pt idx="2563">
                  <c:v>0.0015515906</c:v>
                </c:pt>
                <c:pt idx="2564">
                  <c:v>0.00110904979</c:v>
                </c:pt>
                <c:pt idx="2565">
                  <c:v>0.00610088834</c:v>
                </c:pt>
                <c:pt idx="2566">
                  <c:v>0.00558166577</c:v>
                </c:pt>
                <c:pt idx="2567">
                  <c:v>0.00147674585</c:v>
                </c:pt>
                <c:pt idx="2568">
                  <c:v>2.94963415338</c:v>
                </c:pt>
                <c:pt idx="2569">
                  <c:v>0.00141213247</c:v>
                </c:pt>
                <c:pt idx="2570">
                  <c:v>0.00064536815</c:v>
                </c:pt>
                <c:pt idx="2571">
                  <c:v>0.00050893174</c:v>
                </c:pt>
                <c:pt idx="2572">
                  <c:v>0.00083175268</c:v>
                </c:pt>
                <c:pt idx="2573">
                  <c:v>0.00185473962</c:v>
                </c:pt>
                <c:pt idx="2574">
                  <c:v>0.00212527558</c:v>
                </c:pt>
                <c:pt idx="2575">
                  <c:v>0.00453754759</c:v>
                </c:pt>
                <c:pt idx="2576">
                  <c:v>0.00078879336</c:v>
                </c:pt>
                <c:pt idx="2577">
                  <c:v>0.0051633123</c:v>
                </c:pt>
                <c:pt idx="2578">
                  <c:v>0.0016079359</c:v>
                </c:pt>
                <c:pt idx="2579">
                  <c:v>0.00154287569</c:v>
                </c:pt>
                <c:pt idx="2580">
                  <c:v>0.00091882323</c:v>
                </c:pt>
                <c:pt idx="2581">
                  <c:v>0.00189830083</c:v>
                </c:pt>
                <c:pt idx="2582">
                  <c:v>0.01263934973</c:v>
                </c:pt>
                <c:pt idx="2583">
                  <c:v>0.00132747568</c:v>
                </c:pt>
                <c:pt idx="2584">
                  <c:v>0.00100875676</c:v>
                </c:pt>
                <c:pt idx="2585">
                  <c:v>0.0356529404</c:v>
                </c:pt>
                <c:pt idx="2586">
                  <c:v>0.00194960505</c:v>
                </c:pt>
                <c:pt idx="2587">
                  <c:v>0.00020563208</c:v>
                </c:pt>
                <c:pt idx="2588">
                  <c:v>0.00028017077</c:v>
                </c:pt>
                <c:pt idx="2589">
                  <c:v>0.00125613607</c:v>
                </c:pt>
                <c:pt idx="2590">
                  <c:v>0.00011606529</c:v>
                </c:pt>
                <c:pt idx="2591">
                  <c:v>0.00559745855</c:v>
                </c:pt>
                <c:pt idx="2592">
                  <c:v>0.00020369319</c:v>
                </c:pt>
                <c:pt idx="2593">
                  <c:v>0.00133004693</c:v>
                </c:pt>
                <c:pt idx="2594">
                  <c:v>0.00218777665</c:v>
                </c:pt>
                <c:pt idx="2595">
                  <c:v>0.00327075656</c:v>
                </c:pt>
                <c:pt idx="2596">
                  <c:v>0.00033794498</c:v>
                </c:pt>
                <c:pt idx="2597">
                  <c:v>0.00072698875</c:v>
                </c:pt>
                <c:pt idx="2598">
                  <c:v>0.00047345437</c:v>
                </c:pt>
                <c:pt idx="2599">
                  <c:v>0.00069013921</c:v>
                </c:pt>
                <c:pt idx="2600">
                  <c:v>0.00120139933</c:v>
                </c:pt>
                <c:pt idx="2601">
                  <c:v>0.00068890769</c:v>
                </c:pt>
                <c:pt idx="2602">
                  <c:v>0.00120544013</c:v>
                </c:pt>
                <c:pt idx="2603">
                  <c:v>0.0022339546</c:v>
                </c:pt>
                <c:pt idx="2604">
                  <c:v>0.0293732639</c:v>
                </c:pt>
                <c:pt idx="2605">
                  <c:v>0.00203886066</c:v>
                </c:pt>
                <c:pt idx="2606">
                  <c:v>0.00285259827</c:v>
                </c:pt>
                <c:pt idx="2607">
                  <c:v>0.00424760091</c:v>
                </c:pt>
                <c:pt idx="2608">
                  <c:v>0.00162452352</c:v>
                </c:pt>
                <c:pt idx="2609">
                  <c:v>0.00205844942</c:v>
                </c:pt>
                <c:pt idx="2610">
                  <c:v>0.00183550983</c:v>
                </c:pt>
                <c:pt idx="2611">
                  <c:v>0.00121560024</c:v>
                </c:pt>
                <c:pt idx="2612">
                  <c:v>0.00058220227</c:v>
                </c:pt>
                <c:pt idx="2613">
                  <c:v>0.59461976572</c:v>
                </c:pt>
                <c:pt idx="2614">
                  <c:v>0.00232355343</c:v>
                </c:pt>
                <c:pt idx="2615">
                  <c:v>0.00245713316</c:v>
                </c:pt>
                <c:pt idx="2616">
                  <c:v>8.778337683739998</c:v>
                </c:pt>
                <c:pt idx="2617">
                  <c:v>0.00019490248</c:v>
                </c:pt>
                <c:pt idx="2618">
                  <c:v>0.00089030763</c:v>
                </c:pt>
                <c:pt idx="2619">
                  <c:v>0.00033042761</c:v>
                </c:pt>
                <c:pt idx="2620">
                  <c:v>0.00103671674</c:v>
                </c:pt>
                <c:pt idx="2621">
                  <c:v>0.00115704316</c:v>
                </c:pt>
                <c:pt idx="2622">
                  <c:v>0.00145495782</c:v>
                </c:pt>
                <c:pt idx="2623">
                  <c:v>0.0001649653</c:v>
                </c:pt>
                <c:pt idx="2624">
                  <c:v>0.00210415679</c:v>
                </c:pt>
                <c:pt idx="2625">
                  <c:v>0.00177965121</c:v>
                </c:pt>
                <c:pt idx="2626">
                  <c:v>0.00727268169</c:v>
                </c:pt>
                <c:pt idx="2627">
                  <c:v>0.00189034626</c:v>
                </c:pt>
                <c:pt idx="2628">
                  <c:v>0.00285808331</c:v>
                </c:pt>
                <c:pt idx="2629">
                  <c:v>0.00490961002</c:v>
                </c:pt>
                <c:pt idx="2630">
                  <c:v>0.00065006903</c:v>
                </c:pt>
                <c:pt idx="2631">
                  <c:v>0.00540185501</c:v>
                </c:pt>
                <c:pt idx="2632">
                  <c:v>0.00057351595</c:v>
                </c:pt>
                <c:pt idx="2633">
                  <c:v>0.00102535882</c:v>
                </c:pt>
                <c:pt idx="2634">
                  <c:v>0.00252351091</c:v>
                </c:pt>
                <c:pt idx="2635">
                  <c:v>0.00084618121</c:v>
                </c:pt>
                <c:pt idx="2636">
                  <c:v>0.0006478272</c:v>
                </c:pt>
                <c:pt idx="2637">
                  <c:v>0.0011460494</c:v>
                </c:pt>
                <c:pt idx="2638">
                  <c:v>0.00083010682</c:v>
                </c:pt>
                <c:pt idx="2639">
                  <c:v>0.00040049886</c:v>
                </c:pt>
                <c:pt idx="2640">
                  <c:v>0.00076039269</c:v>
                </c:pt>
                <c:pt idx="2641">
                  <c:v>0.00057621905</c:v>
                </c:pt>
                <c:pt idx="2642">
                  <c:v>0.00015328532</c:v>
                </c:pt>
                <c:pt idx="2643">
                  <c:v>0.00136610083</c:v>
                </c:pt>
                <c:pt idx="2644">
                  <c:v>0.00187066051</c:v>
                </c:pt>
                <c:pt idx="2645">
                  <c:v>0.00693059464</c:v>
                </c:pt>
                <c:pt idx="2646">
                  <c:v>0.00111679313</c:v>
                </c:pt>
                <c:pt idx="2647">
                  <c:v>0.00258995322</c:v>
                </c:pt>
                <c:pt idx="2648">
                  <c:v>0.0005890622</c:v>
                </c:pt>
                <c:pt idx="2649">
                  <c:v>0.00395757706</c:v>
                </c:pt>
                <c:pt idx="2650">
                  <c:v>0.00454230064</c:v>
                </c:pt>
                <c:pt idx="2651">
                  <c:v>0.00704634667</c:v>
                </c:pt>
                <c:pt idx="2652">
                  <c:v>0.00282995032</c:v>
                </c:pt>
                <c:pt idx="2653">
                  <c:v>0.00733955683</c:v>
                </c:pt>
                <c:pt idx="2654">
                  <c:v>0.00255523199</c:v>
                </c:pt>
                <c:pt idx="2655">
                  <c:v>0.00145364738</c:v>
                </c:pt>
                <c:pt idx="2656">
                  <c:v>0.16862713569</c:v>
                </c:pt>
                <c:pt idx="2657">
                  <c:v>0.00104505558</c:v>
                </c:pt>
                <c:pt idx="2658">
                  <c:v>0.00043772307</c:v>
                </c:pt>
                <c:pt idx="2659">
                  <c:v>0.00092053447</c:v>
                </c:pt>
                <c:pt idx="2660">
                  <c:v>0.00393722312</c:v>
                </c:pt>
                <c:pt idx="2661">
                  <c:v>0.00047423008</c:v>
                </c:pt>
                <c:pt idx="2662">
                  <c:v>0.00092531603</c:v>
                </c:pt>
                <c:pt idx="2663">
                  <c:v>0.00017990607</c:v>
                </c:pt>
                <c:pt idx="2664">
                  <c:v>0.00152797467</c:v>
                </c:pt>
                <c:pt idx="2665">
                  <c:v>0.00219211412</c:v>
                </c:pt>
                <c:pt idx="2666">
                  <c:v>0.00140074633</c:v>
                </c:pt>
                <c:pt idx="2667">
                  <c:v>0.00113596294</c:v>
                </c:pt>
                <c:pt idx="2668">
                  <c:v>0.00020151311</c:v>
                </c:pt>
                <c:pt idx="2669">
                  <c:v>0.00012234892</c:v>
                </c:pt>
                <c:pt idx="2670">
                  <c:v>0.00089565771</c:v>
                </c:pt>
                <c:pt idx="2671">
                  <c:v>0.0002073057</c:v>
                </c:pt>
                <c:pt idx="2672">
                  <c:v>0.0047415355</c:v>
                </c:pt>
                <c:pt idx="2673">
                  <c:v>0.00129045542</c:v>
                </c:pt>
                <c:pt idx="2674">
                  <c:v>0.87927005573</c:v>
                </c:pt>
                <c:pt idx="2675">
                  <c:v>0.00030138342</c:v>
                </c:pt>
                <c:pt idx="2676">
                  <c:v>0.00020900217</c:v>
                </c:pt>
                <c:pt idx="2677">
                  <c:v>0.0001428932</c:v>
                </c:pt>
                <c:pt idx="2678">
                  <c:v>0.00076318267</c:v>
                </c:pt>
                <c:pt idx="2679">
                  <c:v>0.00019569238</c:v>
                </c:pt>
                <c:pt idx="2680">
                  <c:v>4.28983016371</c:v>
                </c:pt>
                <c:pt idx="2681">
                  <c:v>0.00074373902</c:v>
                </c:pt>
                <c:pt idx="2682">
                  <c:v>0.00160809706</c:v>
                </c:pt>
                <c:pt idx="2683">
                  <c:v>0.00044248647</c:v>
                </c:pt>
                <c:pt idx="2684">
                  <c:v>9.25218526912</c:v>
                </c:pt>
                <c:pt idx="2685">
                  <c:v>0.00013149079</c:v>
                </c:pt>
                <c:pt idx="2686">
                  <c:v>0.00022086257</c:v>
                </c:pt>
                <c:pt idx="2687">
                  <c:v>0.00499100774</c:v>
                </c:pt>
                <c:pt idx="2688">
                  <c:v>0.0004388975</c:v>
                </c:pt>
                <c:pt idx="2689">
                  <c:v>0.00602710314</c:v>
                </c:pt>
                <c:pt idx="2690">
                  <c:v>0.00038603538</c:v>
                </c:pt>
                <c:pt idx="2691">
                  <c:v>0.00179926532</c:v>
                </c:pt>
                <c:pt idx="2692">
                  <c:v>0.00129465313</c:v>
                </c:pt>
                <c:pt idx="2693">
                  <c:v>0.00116355509</c:v>
                </c:pt>
                <c:pt idx="2694">
                  <c:v>0.00028017261</c:v>
                </c:pt>
                <c:pt idx="2695">
                  <c:v>0.00045650316</c:v>
                </c:pt>
                <c:pt idx="2696">
                  <c:v>0.00051736261</c:v>
                </c:pt>
                <c:pt idx="2697">
                  <c:v>0.20102149153</c:v>
                </c:pt>
                <c:pt idx="2698">
                  <c:v>0.00099462235</c:v>
                </c:pt>
                <c:pt idx="2699">
                  <c:v>0.00678962417</c:v>
                </c:pt>
                <c:pt idx="2700">
                  <c:v>0.00134040116</c:v>
                </c:pt>
                <c:pt idx="2701">
                  <c:v>0.00051396229</c:v>
                </c:pt>
                <c:pt idx="2702">
                  <c:v>0.00136565421</c:v>
                </c:pt>
                <c:pt idx="2703">
                  <c:v>0.00034314525</c:v>
                </c:pt>
                <c:pt idx="2704">
                  <c:v>0.00046464232</c:v>
                </c:pt>
                <c:pt idx="2705">
                  <c:v>3.54266505562</c:v>
                </c:pt>
                <c:pt idx="2706">
                  <c:v>0.00033199782</c:v>
                </c:pt>
                <c:pt idx="2707">
                  <c:v>0.00191298922</c:v>
                </c:pt>
                <c:pt idx="2708">
                  <c:v>0.0015932142</c:v>
                </c:pt>
                <c:pt idx="2709">
                  <c:v>0.00183811042</c:v>
                </c:pt>
                <c:pt idx="2710">
                  <c:v>0.00085510194</c:v>
                </c:pt>
                <c:pt idx="2711">
                  <c:v>0.49289820761</c:v>
                </c:pt>
                <c:pt idx="2712">
                  <c:v>0.00064881039</c:v>
                </c:pt>
                <c:pt idx="2713">
                  <c:v>0.00159685204</c:v>
                </c:pt>
                <c:pt idx="2714">
                  <c:v>0.00016905321</c:v>
                </c:pt>
                <c:pt idx="2715">
                  <c:v>0.00051241516</c:v>
                </c:pt>
                <c:pt idx="2716">
                  <c:v>0.00066344953</c:v>
                </c:pt>
                <c:pt idx="2717">
                  <c:v>0.00035704619</c:v>
                </c:pt>
                <c:pt idx="2718">
                  <c:v>0.00064698547</c:v>
                </c:pt>
                <c:pt idx="2719">
                  <c:v>0.00022513994</c:v>
                </c:pt>
                <c:pt idx="2720">
                  <c:v>0.00043026101</c:v>
                </c:pt>
                <c:pt idx="2721">
                  <c:v>0.00032596951</c:v>
                </c:pt>
                <c:pt idx="2722">
                  <c:v>0.0009190587</c:v>
                </c:pt>
                <c:pt idx="2723">
                  <c:v>0.00069712035</c:v>
                </c:pt>
                <c:pt idx="2724">
                  <c:v>0.00012632317</c:v>
                </c:pt>
                <c:pt idx="2725">
                  <c:v>0.00020249112</c:v>
                </c:pt>
                <c:pt idx="2726">
                  <c:v>6.96631448658</c:v>
                </c:pt>
                <c:pt idx="2727">
                  <c:v>0.00033072766</c:v>
                </c:pt>
                <c:pt idx="2728">
                  <c:v>0.00061481105</c:v>
                </c:pt>
                <c:pt idx="2729">
                  <c:v>0.00289292536</c:v>
                </c:pt>
                <c:pt idx="2730">
                  <c:v>0.0067632043</c:v>
                </c:pt>
                <c:pt idx="2731">
                  <c:v>0.00342535026</c:v>
                </c:pt>
                <c:pt idx="2732">
                  <c:v>0.00752135563</c:v>
                </c:pt>
                <c:pt idx="2733">
                  <c:v>0.00014386449</c:v>
                </c:pt>
                <c:pt idx="2734">
                  <c:v>0.00024039437</c:v>
                </c:pt>
                <c:pt idx="2735">
                  <c:v>0.00158750303</c:v>
                </c:pt>
                <c:pt idx="2736">
                  <c:v>0.00027756232</c:v>
                </c:pt>
                <c:pt idx="2737">
                  <c:v>6.73688624178</c:v>
                </c:pt>
                <c:pt idx="2738">
                  <c:v>0.00111599273</c:v>
                </c:pt>
                <c:pt idx="2739">
                  <c:v>0.00079321069</c:v>
                </c:pt>
                <c:pt idx="2740">
                  <c:v>0.00016301675</c:v>
                </c:pt>
                <c:pt idx="2741">
                  <c:v>0.00103328228</c:v>
                </c:pt>
                <c:pt idx="2742">
                  <c:v>0.00038276493</c:v>
                </c:pt>
                <c:pt idx="2743">
                  <c:v>0.00030402418</c:v>
                </c:pt>
                <c:pt idx="2744">
                  <c:v>0.00071135504</c:v>
                </c:pt>
                <c:pt idx="2745">
                  <c:v>0.00116436085</c:v>
                </c:pt>
                <c:pt idx="2746">
                  <c:v>0.00377594599</c:v>
                </c:pt>
                <c:pt idx="2747">
                  <c:v>0.00014774953</c:v>
                </c:pt>
                <c:pt idx="2748">
                  <c:v>0.00088959567</c:v>
                </c:pt>
                <c:pt idx="2749">
                  <c:v>0.00091184064</c:v>
                </c:pt>
                <c:pt idx="2750">
                  <c:v>0.00054382432</c:v>
                </c:pt>
                <c:pt idx="2751">
                  <c:v>0.00089060686</c:v>
                </c:pt>
                <c:pt idx="2752">
                  <c:v>0.0009754567</c:v>
                </c:pt>
                <c:pt idx="2753">
                  <c:v>0.00256185411</c:v>
                </c:pt>
                <c:pt idx="2754">
                  <c:v>0.00015337471</c:v>
                </c:pt>
                <c:pt idx="2755">
                  <c:v>0.43453680471</c:v>
                </c:pt>
                <c:pt idx="2756">
                  <c:v>0.10380161863</c:v>
                </c:pt>
                <c:pt idx="2757">
                  <c:v>0.00101998076</c:v>
                </c:pt>
                <c:pt idx="2758">
                  <c:v>0.02632670749</c:v>
                </c:pt>
                <c:pt idx="2759">
                  <c:v>0.00063145203</c:v>
                </c:pt>
                <c:pt idx="2760">
                  <c:v>0.00762803537</c:v>
                </c:pt>
                <c:pt idx="2761">
                  <c:v>0.05831482379</c:v>
                </c:pt>
                <c:pt idx="2762">
                  <c:v>0.00082603645</c:v>
                </c:pt>
                <c:pt idx="2763">
                  <c:v>0.00157121786</c:v>
                </c:pt>
                <c:pt idx="2764">
                  <c:v>0.00138349805</c:v>
                </c:pt>
                <c:pt idx="2765">
                  <c:v>0.01758183307</c:v>
                </c:pt>
                <c:pt idx="2766">
                  <c:v>0.00211243676</c:v>
                </c:pt>
                <c:pt idx="2767">
                  <c:v>0.00089512807</c:v>
                </c:pt>
                <c:pt idx="2768">
                  <c:v>0.00099982916</c:v>
                </c:pt>
                <c:pt idx="2769">
                  <c:v>0.00389438044</c:v>
                </c:pt>
                <c:pt idx="2770">
                  <c:v>0.00298768614</c:v>
                </c:pt>
                <c:pt idx="2771">
                  <c:v>0.00315738279</c:v>
                </c:pt>
                <c:pt idx="2772">
                  <c:v>0.00179193399</c:v>
                </c:pt>
                <c:pt idx="2773">
                  <c:v>0.02727861182</c:v>
                </c:pt>
                <c:pt idx="2774">
                  <c:v>0.00063657896</c:v>
                </c:pt>
                <c:pt idx="2775">
                  <c:v>0.00017410798</c:v>
                </c:pt>
                <c:pt idx="2776">
                  <c:v>0.00130322649</c:v>
                </c:pt>
                <c:pt idx="2777">
                  <c:v>0.00048421371</c:v>
                </c:pt>
                <c:pt idx="2778">
                  <c:v>0.00219882674</c:v>
                </c:pt>
                <c:pt idx="2779">
                  <c:v>0.00106474839</c:v>
                </c:pt>
                <c:pt idx="2780">
                  <c:v>0.25014721368</c:v>
                </c:pt>
                <c:pt idx="2781">
                  <c:v>0.00185818521</c:v>
                </c:pt>
                <c:pt idx="2782">
                  <c:v>0.00071844884</c:v>
                </c:pt>
                <c:pt idx="2783">
                  <c:v>0.00051280403</c:v>
                </c:pt>
                <c:pt idx="2784">
                  <c:v>0.0040346951</c:v>
                </c:pt>
                <c:pt idx="2785">
                  <c:v>0.01004862205</c:v>
                </c:pt>
                <c:pt idx="2786">
                  <c:v>0.00109516367</c:v>
                </c:pt>
                <c:pt idx="2787">
                  <c:v>0.00193512898</c:v>
                </c:pt>
                <c:pt idx="2788">
                  <c:v>0.00185853974</c:v>
                </c:pt>
                <c:pt idx="2789">
                  <c:v>0.00104721215</c:v>
                </c:pt>
                <c:pt idx="2790">
                  <c:v>0.00114195757</c:v>
                </c:pt>
                <c:pt idx="2791">
                  <c:v>0.00065298437</c:v>
                </c:pt>
                <c:pt idx="2792">
                  <c:v>0.00117745945</c:v>
                </c:pt>
                <c:pt idx="2793">
                  <c:v>0.01156599677</c:v>
                </c:pt>
                <c:pt idx="2794">
                  <c:v>0.001828075</c:v>
                </c:pt>
                <c:pt idx="2795">
                  <c:v>0.00076984441</c:v>
                </c:pt>
                <c:pt idx="2796">
                  <c:v>0.00020979454</c:v>
                </c:pt>
                <c:pt idx="2797">
                  <c:v>0.00401398674</c:v>
                </c:pt>
                <c:pt idx="2798">
                  <c:v>0.00057891482</c:v>
                </c:pt>
                <c:pt idx="2799">
                  <c:v>0.00093460652</c:v>
                </c:pt>
                <c:pt idx="2800">
                  <c:v>0.0005936412</c:v>
                </c:pt>
                <c:pt idx="2801">
                  <c:v>0.00060701248</c:v>
                </c:pt>
                <c:pt idx="2802">
                  <c:v>0.00019737627</c:v>
                </c:pt>
                <c:pt idx="2803">
                  <c:v>0.00042592158</c:v>
                </c:pt>
                <c:pt idx="2804">
                  <c:v>0.00077162407</c:v>
                </c:pt>
                <c:pt idx="2805">
                  <c:v>0.0005377441</c:v>
                </c:pt>
                <c:pt idx="2806">
                  <c:v>0.0001328928</c:v>
                </c:pt>
                <c:pt idx="2807">
                  <c:v>0.000543991</c:v>
                </c:pt>
                <c:pt idx="2808">
                  <c:v>0.00066147529</c:v>
                </c:pt>
                <c:pt idx="2809">
                  <c:v>0.00050484237</c:v>
                </c:pt>
                <c:pt idx="2810">
                  <c:v>0.00173429714</c:v>
                </c:pt>
                <c:pt idx="2811">
                  <c:v>0.00308218721</c:v>
                </c:pt>
                <c:pt idx="2812">
                  <c:v>0.00114452901</c:v>
                </c:pt>
                <c:pt idx="2813">
                  <c:v>0.00072936819</c:v>
                </c:pt>
                <c:pt idx="2814">
                  <c:v>0.00134259459</c:v>
                </c:pt>
                <c:pt idx="2815">
                  <c:v>0.00154119668</c:v>
                </c:pt>
                <c:pt idx="2816">
                  <c:v>0.01363924286</c:v>
                </c:pt>
                <c:pt idx="2817">
                  <c:v>0.00084489512</c:v>
                </c:pt>
                <c:pt idx="2818">
                  <c:v>0.00078855352</c:v>
                </c:pt>
                <c:pt idx="2819">
                  <c:v>0.01253958796</c:v>
                </c:pt>
                <c:pt idx="2820">
                  <c:v>0.00078818189</c:v>
                </c:pt>
                <c:pt idx="2821">
                  <c:v>0.00057863413</c:v>
                </c:pt>
                <c:pt idx="2822">
                  <c:v>0.00034118406</c:v>
                </c:pt>
                <c:pt idx="2823">
                  <c:v>0.00025363169</c:v>
                </c:pt>
                <c:pt idx="2824">
                  <c:v>0.00040696908</c:v>
                </c:pt>
                <c:pt idx="2825">
                  <c:v>0.00022491547</c:v>
                </c:pt>
                <c:pt idx="2826">
                  <c:v>0.0004443359</c:v>
                </c:pt>
                <c:pt idx="2827">
                  <c:v>0.00191026504</c:v>
                </c:pt>
                <c:pt idx="2828">
                  <c:v>0.00027485642</c:v>
                </c:pt>
                <c:pt idx="2829">
                  <c:v>0.00064978298</c:v>
                </c:pt>
                <c:pt idx="2830">
                  <c:v>0.00106148654</c:v>
                </c:pt>
                <c:pt idx="2831">
                  <c:v>0.00018019158</c:v>
                </c:pt>
                <c:pt idx="2832">
                  <c:v>0.00024742515</c:v>
                </c:pt>
                <c:pt idx="2833">
                  <c:v>0.00020214185</c:v>
                </c:pt>
                <c:pt idx="2834">
                  <c:v>0.00015733308</c:v>
                </c:pt>
                <c:pt idx="2835">
                  <c:v>0.00019304388</c:v>
                </c:pt>
                <c:pt idx="2836">
                  <c:v>0.00082344449</c:v>
                </c:pt>
                <c:pt idx="2837">
                  <c:v>0.00024440567</c:v>
                </c:pt>
                <c:pt idx="2838">
                  <c:v>0.02421659347</c:v>
                </c:pt>
                <c:pt idx="2839">
                  <c:v>0.00023871747</c:v>
                </c:pt>
                <c:pt idx="2840">
                  <c:v>0.00025474225</c:v>
                </c:pt>
                <c:pt idx="2841">
                  <c:v>0.00010850243</c:v>
                </c:pt>
                <c:pt idx="2842">
                  <c:v>0.00052063169</c:v>
                </c:pt>
                <c:pt idx="2843">
                  <c:v>0.00106745765</c:v>
                </c:pt>
                <c:pt idx="2844">
                  <c:v>9.58028510249</c:v>
                </c:pt>
                <c:pt idx="2845">
                  <c:v>0.00049579334</c:v>
                </c:pt>
                <c:pt idx="2846">
                  <c:v>0.0002883355</c:v>
                </c:pt>
                <c:pt idx="2847">
                  <c:v>0.00018595942</c:v>
                </c:pt>
                <c:pt idx="2848">
                  <c:v>0.00051835793</c:v>
                </c:pt>
                <c:pt idx="2849">
                  <c:v>0.0031506699</c:v>
                </c:pt>
                <c:pt idx="2850">
                  <c:v>0.00053538707</c:v>
                </c:pt>
                <c:pt idx="2851">
                  <c:v>0.00019948186</c:v>
                </c:pt>
                <c:pt idx="2852">
                  <c:v>0.00077601676</c:v>
                </c:pt>
                <c:pt idx="2853">
                  <c:v>0.00069125851</c:v>
                </c:pt>
                <c:pt idx="2854">
                  <c:v>0.00125648921</c:v>
                </c:pt>
                <c:pt idx="2855">
                  <c:v>0.00026625254</c:v>
                </c:pt>
                <c:pt idx="2856">
                  <c:v>9.018107701929997</c:v>
                </c:pt>
                <c:pt idx="2857">
                  <c:v>0.00022758715</c:v>
                </c:pt>
                <c:pt idx="2858">
                  <c:v>0.00017281201</c:v>
                </c:pt>
                <c:pt idx="2859">
                  <c:v>7.33040729281</c:v>
                </c:pt>
                <c:pt idx="2860">
                  <c:v>0.00011627215</c:v>
                </c:pt>
                <c:pt idx="2861">
                  <c:v>0.00034595833</c:v>
                </c:pt>
                <c:pt idx="2862">
                  <c:v>0.00036683871</c:v>
                </c:pt>
                <c:pt idx="2863">
                  <c:v>0.00016848663</c:v>
                </c:pt>
                <c:pt idx="2864">
                  <c:v>0.0002582289</c:v>
                </c:pt>
                <c:pt idx="2865">
                  <c:v>0.000315944</c:v>
                </c:pt>
                <c:pt idx="2866">
                  <c:v>0.00010178204</c:v>
                </c:pt>
                <c:pt idx="2867">
                  <c:v>0.000253537</c:v>
                </c:pt>
                <c:pt idx="2868">
                  <c:v>0.0004631728</c:v>
                </c:pt>
                <c:pt idx="2869">
                  <c:v>0.00506912034</c:v>
                </c:pt>
                <c:pt idx="2870">
                  <c:v>0.0003000609</c:v>
                </c:pt>
                <c:pt idx="2871">
                  <c:v>0.0003063638</c:v>
                </c:pt>
                <c:pt idx="2872">
                  <c:v>0.00080942064</c:v>
                </c:pt>
                <c:pt idx="2873">
                  <c:v>0.00057827952</c:v>
                </c:pt>
                <c:pt idx="2874">
                  <c:v>0.00158413937</c:v>
                </c:pt>
                <c:pt idx="2875">
                  <c:v>0.00099305673</c:v>
                </c:pt>
                <c:pt idx="2876">
                  <c:v>0.00087190784</c:v>
                </c:pt>
                <c:pt idx="2877">
                  <c:v>0.00015072457</c:v>
                </c:pt>
                <c:pt idx="2878">
                  <c:v>4.892426333489984</c:v>
                </c:pt>
                <c:pt idx="2879">
                  <c:v>0.00042909093</c:v>
                </c:pt>
                <c:pt idx="2880">
                  <c:v>5.192911410549977</c:v>
                </c:pt>
                <c:pt idx="2881">
                  <c:v>0.00050922747</c:v>
                </c:pt>
                <c:pt idx="2882">
                  <c:v>0.00041993642</c:v>
                </c:pt>
                <c:pt idx="2883">
                  <c:v>0.00012068843</c:v>
                </c:pt>
                <c:pt idx="2884">
                  <c:v>0.0002516921</c:v>
                </c:pt>
                <c:pt idx="2885">
                  <c:v>0.00028104622</c:v>
                </c:pt>
                <c:pt idx="2886">
                  <c:v>0.00031816536</c:v>
                </c:pt>
                <c:pt idx="2887">
                  <c:v>0.0002863775</c:v>
                </c:pt>
                <c:pt idx="2888">
                  <c:v>0.00027635509</c:v>
                </c:pt>
                <c:pt idx="2889">
                  <c:v>0.00042732572</c:v>
                </c:pt>
                <c:pt idx="2890">
                  <c:v>0.34732985398</c:v>
                </c:pt>
                <c:pt idx="2891">
                  <c:v>0.00041824058</c:v>
                </c:pt>
                <c:pt idx="2892">
                  <c:v>0.00019841268</c:v>
                </c:pt>
                <c:pt idx="2893">
                  <c:v>0.00034259861</c:v>
                </c:pt>
                <c:pt idx="2894">
                  <c:v>0.00105679745</c:v>
                </c:pt>
                <c:pt idx="2895">
                  <c:v>5.99384084016</c:v>
                </c:pt>
                <c:pt idx="2896">
                  <c:v>3.0147185423</c:v>
                </c:pt>
                <c:pt idx="2897">
                  <c:v>0.00012855035</c:v>
                </c:pt>
                <c:pt idx="2898">
                  <c:v>0.00010175938</c:v>
                </c:pt>
                <c:pt idx="2899">
                  <c:v>0.00010912777</c:v>
                </c:pt>
                <c:pt idx="2900">
                  <c:v>0.00012654188</c:v>
                </c:pt>
                <c:pt idx="2901">
                  <c:v>0.00022271561</c:v>
                </c:pt>
                <c:pt idx="2902">
                  <c:v>0.00055044676</c:v>
                </c:pt>
                <c:pt idx="2903">
                  <c:v>0.00039503598</c:v>
                </c:pt>
                <c:pt idx="2904">
                  <c:v>0.00069540261</c:v>
                </c:pt>
                <c:pt idx="2905">
                  <c:v>0.00093082582</c:v>
                </c:pt>
                <c:pt idx="2906">
                  <c:v>0.00242824017</c:v>
                </c:pt>
                <c:pt idx="2907">
                  <c:v>0.00021924425</c:v>
                </c:pt>
                <c:pt idx="2908">
                  <c:v>0.00020137979</c:v>
                </c:pt>
                <c:pt idx="2909">
                  <c:v>0.00075877044</c:v>
                </c:pt>
                <c:pt idx="2910">
                  <c:v>0.00050120997</c:v>
                </c:pt>
                <c:pt idx="2911">
                  <c:v>0.00033008803</c:v>
                </c:pt>
                <c:pt idx="2912">
                  <c:v>0.00388215613</c:v>
                </c:pt>
                <c:pt idx="2913">
                  <c:v>0.00058138768</c:v>
                </c:pt>
                <c:pt idx="2914">
                  <c:v>0.00038919778</c:v>
                </c:pt>
                <c:pt idx="2915">
                  <c:v>0.00041397522</c:v>
                </c:pt>
                <c:pt idx="2916">
                  <c:v>0.0007923093</c:v>
                </c:pt>
                <c:pt idx="2917">
                  <c:v>0.00355744094</c:v>
                </c:pt>
                <c:pt idx="2918">
                  <c:v>0.00057506183</c:v>
                </c:pt>
                <c:pt idx="2919">
                  <c:v>0.50253830231</c:v>
                </c:pt>
                <c:pt idx="2920">
                  <c:v>0.00499454627</c:v>
                </c:pt>
                <c:pt idx="2921">
                  <c:v>0.001378734</c:v>
                </c:pt>
                <c:pt idx="2922">
                  <c:v>0.00094882334</c:v>
                </c:pt>
                <c:pt idx="2923">
                  <c:v>0.00053397462</c:v>
                </c:pt>
                <c:pt idx="2924">
                  <c:v>0.00149021426</c:v>
                </c:pt>
                <c:pt idx="2925">
                  <c:v>0.00079176633</c:v>
                </c:pt>
                <c:pt idx="2926">
                  <c:v>0.00064668584</c:v>
                </c:pt>
                <c:pt idx="2927">
                  <c:v>0.0038523823</c:v>
                </c:pt>
                <c:pt idx="2928">
                  <c:v>0.00035440333</c:v>
                </c:pt>
                <c:pt idx="2929">
                  <c:v>0.0004940453</c:v>
                </c:pt>
                <c:pt idx="2930">
                  <c:v>0.00331516599</c:v>
                </c:pt>
                <c:pt idx="2931">
                  <c:v>0.0008068827</c:v>
                </c:pt>
                <c:pt idx="2932">
                  <c:v>0.00053788863</c:v>
                </c:pt>
                <c:pt idx="2933">
                  <c:v>0.00054312366</c:v>
                </c:pt>
                <c:pt idx="2934">
                  <c:v>0.17351417424</c:v>
                </c:pt>
                <c:pt idx="2935">
                  <c:v>0.00043700071</c:v>
                </c:pt>
                <c:pt idx="2936">
                  <c:v>0.00072303319</c:v>
                </c:pt>
                <c:pt idx="2937">
                  <c:v>0.00036672258</c:v>
                </c:pt>
                <c:pt idx="2938">
                  <c:v>0.00053231149</c:v>
                </c:pt>
                <c:pt idx="2939">
                  <c:v>0.00041810662</c:v>
                </c:pt>
                <c:pt idx="2940">
                  <c:v>0.00025821571</c:v>
                </c:pt>
                <c:pt idx="2941">
                  <c:v>0.00363727542</c:v>
                </c:pt>
                <c:pt idx="2942">
                  <c:v>0.00102455106</c:v>
                </c:pt>
                <c:pt idx="2943">
                  <c:v>0.00045194573</c:v>
                </c:pt>
                <c:pt idx="2944">
                  <c:v>0.00039356313</c:v>
                </c:pt>
                <c:pt idx="2945">
                  <c:v>0.00039812067</c:v>
                </c:pt>
                <c:pt idx="2946">
                  <c:v>0.00118977152</c:v>
                </c:pt>
                <c:pt idx="2947">
                  <c:v>0.0005237248</c:v>
                </c:pt>
                <c:pt idx="2948">
                  <c:v>1.03585894281</c:v>
                </c:pt>
                <c:pt idx="2949">
                  <c:v>0.00188321703</c:v>
                </c:pt>
                <c:pt idx="2950">
                  <c:v>0.0016468832</c:v>
                </c:pt>
                <c:pt idx="2951">
                  <c:v>0.00215890768</c:v>
                </c:pt>
                <c:pt idx="2952">
                  <c:v>0.09404212572</c:v>
                </c:pt>
                <c:pt idx="2953">
                  <c:v>0.00060813897</c:v>
                </c:pt>
                <c:pt idx="2954">
                  <c:v>0.0003026515</c:v>
                </c:pt>
                <c:pt idx="2955">
                  <c:v>0.00054165399</c:v>
                </c:pt>
                <c:pt idx="2956">
                  <c:v>0.00036826127</c:v>
                </c:pt>
                <c:pt idx="2957">
                  <c:v>0.00080131496</c:v>
                </c:pt>
                <c:pt idx="2958">
                  <c:v>0.00044049265</c:v>
                </c:pt>
                <c:pt idx="2959">
                  <c:v>0.00074316812</c:v>
                </c:pt>
                <c:pt idx="2960">
                  <c:v>0.00375025753</c:v>
                </c:pt>
                <c:pt idx="2961">
                  <c:v>0.00075596269</c:v>
                </c:pt>
                <c:pt idx="2962">
                  <c:v>0.00098465003</c:v>
                </c:pt>
                <c:pt idx="2963">
                  <c:v>0.00011781073</c:v>
                </c:pt>
                <c:pt idx="2964">
                  <c:v>0.00024980601</c:v>
                </c:pt>
                <c:pt idx="2965">
                  <c:v>0.00108304329</c:v>
                </c:pt>
                <c:pt idx="2966">
                  <c:v>6.737436646929977</c:v>
                </c:pt>
                <c:pt idx="2967">
                  <c:v>0.00090219947</c:v>
                </c:pt>
                <c:pt idx="2968">
                  <c:v>0.00202605774</c:v>
                </c:pt>
                <c:pt idx="2969">
                  <c:v>0.00025812278</c:v>
                </c:pt>
                <c:pt idx="2970">
                  <c:v>0.0003471705</c:v>
                </c:pt>
                <c:pt idx="2971">
                  <c:v>0.0019150562</c:v>
                </c:pt>
                <c:pt idx="2972">
                  <c:v>0.0001936545</c:v>
                </c:pt>
                <c:pt idx="2973">
                  <c:v>0.00084046888</c:v>
                </c:pt>
                <c:pt idx="2974">
                  <c:v>0.00382514756</c:v>
                </c:pt>
                <c:pt idx="2975">
                  <c:v>0.00033061268</c:v>
                </c:pt>
                <c:pt idx="2976">
                  <c:v>0.00520182321</c:v>
                </c:pt>
                <c:pt idx="2977">
                  <c:v>0.00201381677</c:v>
                </c:pt>
                <c:pt idx="2978">
                  <c:v>0.00304211361</c:v>
                </c:pt>
                <c:pt idx="2979">
                  <c:v>0.00305299081</c:v>
                </c:pt>
                <c:pt idx="2980">
                  <c:v>0.0004845058</c:v>
                </c:pt>
                <c:pt idx="2981">
                  <c:v>0.00023537383</c:v>
                </c:pt>
                <c:pt idx="2982">
                  <c:v>0.00046780779</c:v>
                </c:pt>
                <c:pt idx="2983">
                  <c:v>0.00036848007</c:v>
                </c:pt>
                <c:pt idx="2984">
                  <c:v>0.00015658695</c:v>
                </c:pt>
                <c:pt idx="2985">
                  <c:v>0.00034539569</c:v>
                </c:pt>
                <c:pt idx="2986">
                  <c:v>0.00080771996</c:v>
                </c:pt>
                <c:pt idx="2987">
                  <c:v>0.00048189022</c:v>
                </c:pt>
                <c:pt idx="2988">
                  <c:v>0.00739697105</c:v>
                </c:pt>
                <c:pt idx="2989">
                  <c:v>0.00025712379</c:v>
                </c:pt>
                <c:pt idx="2990">
                  <c:v>0.0005343633</c:v>
                </c:pt>
                <c:pt idx="2991">
                  <c:v>0.00075412923</c:v>
                </c:pt>
                <c:pt idx="2992">
                  <c:v>0.00260337177</c:v>
                </c:pt>
                <c:pt idx="2993">
                  <c:v>0.00104730672</c:v>
                </c:pt>
                <c:pt idx="2994">
                  <c:v>0.00043362827</c:v>
                </c:pt>
                <c:pt idx="2995">
                  <c:v>0.0002755812</c:v>
                </c:pt>
                <c:pt idx="2996">
                  <c:v>0.00167420737</c:v>
                </c:pt>
                <c:pt idx="2997">
                  <c:v>0.00035259752</c:v>
                </c:pt>
                <c:pt idx="2998">
                  <c:v>0.00035495392</c:v>
                </c:pt>
                <c:pt idx="2999">
                  <c:v>5.380535621059977</c:v>
                </c:pt>
                <c:pt idx="3000">
                  <c:v>1.72692410189</c:v>
                </c:pt>
                <c:pt idx="3001">
                  <c:v>0.00010174594</c:v>
                </c:pt>
                <c:pt idx="3002">
                  <c:v>9.34634847263</c:v>
                </c:pt>
                <c:pt idx="3003">
                  <c:v>3.57070126227</c:v>
                </c:pt>
                <c:pt idx="3004">
                  <c:v>0.00013276056</c:v>
                </c:pt>
                <c:pt idx="3005">
                  <c:v>6.83056303184</c:v>
                </c:pt>
                <c:pt idx="3006">
                  <c:v>6.03528657381</c:v>
                </c:pt>
                <c:pt idx="3007">
                  <c:v>0.11268425201</c:v>
                </c:pt>
                <c:pt idx="3008">
                  <c:v>0.00025452834</c:v>
                </c:pt>
                <c:pt idx="3009">
                  <c:v>0.00012699388</c:v>
                </c:pt>
                <c:pt idx="3010">
                  <c:v>0.00170836998</c:v>
                </c:pt>
                <c:pt idx="3011">
                  <c:v>0.00052847798</c:v>
                </c:pt>
                <c:pt idx="3012">
                  <c:v>0.00081326915</c:v>
                </c:pt>
                <c:pt idx="3013">
                  <c:v>0.00380897311</c:v>
                </c:pt>
                <c:pt idx="3014">
                  <c:v>0.00444144985</c:v>
                </c:pt>
                <c:pt idx="3015">
                  <c:v>0.00213713389</c:v>
                </c:pt>
                <c:pt idx="3016">
                  <c:v>0.00176994186</c:v>
                </c:pt>
                <c:pt idx="3017">
                  <c:v>0.00826798227</c:v>
                </c:pt>
                <c:pt idx="3018">
                  <c:v>0.00072225971</c:v>
                </c:pt>
                <c:pt idx="3019">
                  <c:v>0.00212506526</c:v>
                </c:pt>
                <c:pt idx="3020">
                  <c:v>0.02700838313</c:v>
                </c:pt>
                <c:pt idx="3021">
                  <c:v>0.00031282767</c:v>
                </c:pt>
                <c:pt idx="3022">
                  <c:v>0.00068211891</c:v>
                </c:pt>
                <c:pt idx="3023">
                  <c:v>0.00078575502</c:v>
                </c:pt>
                <c:pt idx="3024">
                  <c:v>0.00064170707</c:v>
                </c:pt>
                <c:pt idx="3025">
                  <c:v>0.00072924569</c:v>
                </c:pt>
                <c:pt idx="3026">
                  <c:v>0.00431536713</c:v>
                </c:pt>
                <c:pt idx="3027">
                  <c:v>0.00209240387</c:v>
                </c:pt>
                <c:pt idx="3028">
                  <c:v>0.0002537773</c:v>
                </c:pt>
                <c:pt idx="3029">
                  <c:v>0.00097890762</c:v>
                </c:pt>
                <c:pt idx="3030">
                  <c:v>0.00053920567</c:v>
                </c:pt>
                <c:pt idx="3031">
                  <c:v>0.00031623659</c:v>
                </c:pt>
                <c:pt idx="3032">
                  <c:v>0.00055061178</c:v>
                </c:pt>
                <c:pt idx="3033">
                  <c:v>0.0021026822</c:v>
                </c:pt>
                <c:pt idx="3034">
                  <c:v>0.00054744441</c:v>
                </c:pt>
                <c:pt idx="3035">
                  <c:v>0.0606089272</c:v>
                </c:pt>
                <c:pt idx="3036">
                  <c:v>0.00055919981</c:v>
                </c:pt>
                <c:pt idx="3037">
                  <c:v>0.00086934749</c:v>
                </c:pt>
                <c:pt idx="3038">
                  <c:v>0.00087644441</c:v>
                </c:pt>
                <c:pt idx="3039">
                  <c:v>0.0003555488</c:v>
                </c:pt>
                <c:pt idx="3040">
                  <c:v>0.00067970739</c:v>
                </c:pt>
                <c:pt idx="3041">
                  <c:v>0.00065730448</c:v>
                </c:pt>
                <c:pt idx="3042">
                  <c:v>0.00081580748</c:v>
                </c:pt>
                <c:pt idx="3043">
                  <c:v>0.00097074208</c:v>
                </c:pt>
                <c:pt idx="3044">
                  <c:v>0.00046452286</c:v>
                </c:pt>
                <c:pt idx="3045">
                  <c:v>0.00080131021</c:v>
                </c:pt>
                <c:pt idx="3046">
                  <c:v>0.00096765807</c:v>
                </c:pt>
                <c:pt idx="3047">
                  <c:v>0.00389025488</c:v>
                </c:pt>
                <c:pt idx="3048">
                  <c:v>0.0009316332</c:v>
                </c:pt>
                <c:pt idx="3049">
                  <c:v>0.00100019216</c:v>
                </c:pt>
                <c:pt idx="3050">
                  <c:v>0.08502658716</c:v>
                </c:pt>
                <c:pt idx="3051">
                  <c:v>0.00050446955</c:v>
                </c:pt>
                <c:pt idx="3052">
                  <c:v>0.00053091967</c:v>
                </c:pt>
                <c:pt idx="3053">
                  <c:v>0.00067943774</c:v>
                </c:pt>
                <c:pt idx="3054">
                  <c:v>0.00070557694</c:v>
                </c:pt>
                <c:pt idx="3055">
                  <c:v>0.0004440857</c:v>
                </c:pt>
                <c:pt idx="3056">
                  <c:v>0.00057381047</c:v>
                </c:pt>
                <c:pt idx="3057">
                  <c:v>0.00050368596</c:v>
                </c:pt>
                <c:pt idx="3058">
                  <c:v>0.00115832612</c:v>
                </c:pt>
                <c:pt idx="3059">
                  <c:v>0.00029943873</c:v>
                </c:pt>
                <c:pt idx="3060">
                  <c:v>0.00032183895</c:v>
                </c:pt>
                <c:pt idx="3061">
                  <c:v>0.00043224323</c:v>
                </c:pt>
                <c:pt idx="3062">
                  <c:v>0.00154482929</c:v>
                </c:pt>
                <c:pt idx="3063">
                  <c:v>0.0057021403</c:v>
                </c:pt>
                <c:pt idx="3064">
                  <c:v>0.00109031961</c:v>
                </c:pt>
                <c:pt idx="3065">
                  <c:v>0.00059602981</c:v>
                </c:pt>
                <c:pt idx="3066">
                  <c:v>0.00152752318</c:v>
                </c:pt>
                <c:pt idx="3067">
                  <c:v>0.00031193268</c:v>
                </c:pt>
                <c:pt idx="3068">
                  <c:v>0.00052591539</c:v>
                </c:pt>
                <c:pt idx="3069">
                  <c:v>0.00044652982</c:v>
                </c:pt>
                <c:pt idx="3070">
                  <c:v>0.00067266822</c:v>
                </c:pt>
                <c:pt idx="3071">
                  <c:v>0.00033130325</c:v>
                </c:pt>
                <c:pt idx="3072">
                  <c:v>0.00139989783</c:v>
                </c:pt>
                <c:pt idx="3073">
                  <c:v>0.00179311479</c:v>
                </c:pt>
                <c:pt idx="3074">
                  <c:v>0.00022229169</c:v>
                </c:pt>
                <c:pt idx="3075">
                  <c:v>0.00065360877</c:v>
                </c:pt>
                <c:pt idx="3076">
                  <c:v>0.00014115079</c:v>
                </c:pt>
                <c:pt idx="3077">
                  <c:v>0.00079776558</c:v>
                </c:pt>
                <c:pt idx="3078">
                  <c:v>0.00099645466</c:v>
                </c:pt>
                <c:pt idx="3079">
                  <c:v>0.00045680462</c:v>
                </c:pt>
                <c:pt idx="3080">
                  <c:v>0.00025562026</c:v>
                </c:pt>
                <c:pt idx="3081">
                  <c:v>0.00034308521</c:v>
                </c:pt>
                <c:pt idx="3082">
                  <c:v>0.00091215697</c:v>
                </c:pt>
                <c:pt idx="3083">
                  <c:v>0.00077760906</c:v>
                </c:pt>
                <c:pt idx="3084">
                  <c:v>0.00029971222</c:v>
                </c:pt>
                <c:pt idx="3085">
                  <c:v>0.00142463283</c:v>
                </c:pt>
                <c:pt idx="3086">
                  <c:v>0.00335475264</c:v>
                </c:pt>
                <c:pt idx="3087">
                  <c:v>0.00030753161</c:v>
                </c:pt>
                <c:pt idx="3088">
                  <c:v>0.0002783981</c:v>
                </c:pt>
                <c:pt idx="3089">
                  <c:v>0.00039105451</c:v>
                </c:pt>
                <c:pt idx="3090">
                  <c:v>0.00048455487</c:v>
                </c:pt>
                <c:pt idx="3091">
                  <c:v>0.00042315472</c:v>
                </c:pt>
                <c:pt idx="3092">
                  <c:v>0.00020016639</c:v>
                </c:pt>
                <c:pt idx="3093">
                  <c:v>0.00122285314</c:v>
                </c:pt>
                <c:pt idx="3094">
                  <c:v>0.00093968529</c:v>
                </c:pt>
                <c:pt idx="3095">
                  <c:v>0.00089391846</c:v>
                </c:pt>
                <c:pt idx="3096">
                  <c:v>0.00058958502</c:v>
                </c:pt>
                <c:pt idx="3097">
                  <c:v>0.00065804553</c:v>
                </c:pt>
                <c:pt idx="3098">
                  <c:v>0.00032331093</c:v>
                </c:pt>
                <c:pt idx="3099">
                  <c:v>0.29717455728</c:v>
                </c:pt>
                <c:pt idx="3100">
                  <c:v>0.00042086316</c:v>
                </c:pt>
                <c:pt idx="3101">
                  <c:v>0.00016879583</c:v>
                </c:pt>
                <c:pt idx="3102">
                  <c:v>0.00032491666</c:v>
                </c:pt>
                <c:pt idx="3103">
                  <c:v>0.00064900712</c:v>
                </c:pt>
                <c:pt idx="3104">
                  <c:v>4.644158041879977</c:v>
                </c:pt>
                <c:pt idx="3105">
                  <c:v>0.0002989367</c:v>
                </c:pt>
                <c:pt idx="3106">
                  <c:v>0.00027812793</c:v>
                </c:pt>
                <c:pt idx="3107">
                  <c:v>0.00038110581</c:v>
                </c:pt>
                <c:pt idx="3108">
                  <c:v>0.00052308085</c:v>
                </c:pt>
                <c:pt idx="3109">
                  <c:v>0.0006736945</c:v>
                </c:pt>
                <c:pt idx="3110">
                  <c:v>0.00029551622</c:v>
                </c:pt>
                <c:pt idx="3111">
                  <c:v>0.0003702587</c:v>
                </c:pt>
                <c:pt idx="3112">
                  <c:v>0.00012337696</c:v>
                </c:pt>
                <c:pt idx="3113">
                  <c:v>0.00116630024</c:v>
                </c:pt>
                <c:pt idx="3114">
                  <c:v>0.00825942424</c:v>
                </c:pt>
                <c:pt idx="3115">
                  <c:v>0.00044964092</c:v>
                </c:pt>
                <c:pt idx="3116">
                  <c:v>0.0004014051</c:v>
                </c:pt>
                <c:pt idx="3117">
                  <c:v>0.00030182439</c:v>
                </c:pt>
                <c:pt idx="3118">
                  <c:v>1.42762397041</c:v>
                </c:pt>
                <c:pt idx="3119">
                  <c:v>0.00064564859</c:v>
                </c:pt>
                <c:pt idx="3120">
                  <c:v>0.00034327915</c:v>
                </c:pt>
                <c:pt idx="3121">
                  <c:v>0.00108827441</c:v>
                </c:pt>
                <c:pt idx="3122">
                  <c:v>0.00464124943</c:v>
                </c:pt>
                <c:pt idx="3123">
                  <c:v>0.00058969681</c:v>
                </c:pt>
                <c:pt idx="3124">
                  <c:v>0.00113741709</c:v>
                </c:pt>
                <c:pt idx="3125">
                  <c:v>0.00304048147</c:v>
                </c:pt>
                <c:pt idx="3126">
                  <c:v>0.00055235823</c:v>
                </c:pt>
                <c:pt idx="3127">
                  <c:v>0.00176109445</c:v>
                </c:pt>
                <c:pt idx="3128">
                  <c:v>0.00261646185</c:v>
                </c:pt>
                <c:pt idx="3129">
                  <c:v>0.00318226967</c:v>
                </c:pt>
                <c:pt idx="3130">
                  <c:v>0.00052647452</c:v>
                </c:pt>
                <c:pt idx="3131">
                  <c:v>0.00122691613</c:v>
                </c:pt>
                <c:pt idx="3132">
                  <c:v>0.00065369734</c:v>
                </c:pt>
                <c:pt idx="3133">
                  <c:v>0.00042891945</c:v>
                </c:pt>
                <c:pt idx="3134">
                  <c:v>0.00061418379</c:v>
                </c:pt>
                <c:pt idx="3135">
                  <c:v>0.00114649691</c:v>
                </c:pt>
                <c:pt idx="3136">
                  <c:v>0.0004713298</c:v>
                </c:pt>
                <c:pt idx="3137">
                  <c:v>0.00123627551</c:v>
                </c:pt>
                <c:pt idx="3138">
                  <c:v>0.00550665187</c:v>
                </c:pt>
                <c:pt idx="3139">
                  <c:v>0.00048583701</c:v>
                </c:pt>
                <c:pt idx="3140">
                  <c:v>0.00031479933</c:v>
                </c:pt>
                <c:pt idx="3141">
                  <c:v>0.00081019107</c:v>
                </c:pt>
                <c:pt idx="3142">
                  <c:v>0.01121859348</c:v>
                </c:pt>
                <c:pt idx="3143">
                  <c:v>0.0008128466</c:v>
                </c:pt>
                <c:pt idx="3144">
                  <c:v>0.00076472957</c:v>
                </c:pt>
                <c:pt idx="3145">
                  <c:v>0.00052614945</c:v>
                </c:pt>
                <c:pt idx="3146">
                  <c:v>0.00209231905</c:v>
                </c:pt>
                <c:pt idx="3147">
                  <c:v>0.00094176106</c:v>
                </c:pt>
                <c:pt idx="3148">
                  <c:v>0.00060514095</c:v>
                </c:pt>
                <c:pt idx="3149">
                  <c:v>0.00020564676</c:v>
                </c:pt>
                <c:pt idx="3150">
                  <c:v>0.00029607596</c:v>
                </c:pt>
                <c:pt idx="3151">
                  <c:v>0.00058808404</c:v>
                </c:pt>
                <c:pt idx="3152">
                  <c:v>0.00027959319</c:v>
                </c:pt>
                <c:pt idx="3153">
                  <c:v>0.00028667677</c:v>
                </c:pt>
                <c:pt idx="3154">
                  <c:v>0.00094512979</c:v>
                </c:pt>
                <c:pt idx="3155">
                  <c:v>0.00047454923</c:v>
                </c:pt>
                <c:pt idx="3156">
                  <c:v>0.00025861894</c:v>
                </c:pt>
                <c:pt idx="3157">
                  <c:v>0.00028943615</c:v>
                </c:pt>
                <c:pt idx="3158">
                  <c:v>0.00037491426</c:v>
                </c:pt>
                <c:pt idx="3159">
                  <c:v>0.00028582894</c:v>
                </c:pt>
                <c:pt idx="3160">
                  <c:v>0.00033814232</c:v>
                </c:pt>
                <c:pt idx="3161">
                  <c:v>0.00032134005</c:v>
                </c:pt>
                <c:pt idx="3162">
                  <c:v>0.00030111851</c:v>
                </c:pt>
                <c:pt idx="3163">
                  <c:v>0.0010302425</c:v>
                </c:pt>
                <c:pt idx="3164">
                  <c:v>0.00033468145</c:v>
                </c:pt>
                <c:pt idx="3165">
                  <c:v>0.00098687963</c:v>
                </c:pt>
                <c:pt idx="3166">
                  <c:v>0.00221155054</c:v>
                </c:pt>
                <c:pt idx="3167">
                  <c:v>0.00056108593</c:v>
                </c:pt>
                <c:pt idx="3168">
                  <c:v>0.00049809474</c:v>
                </c:pt>
                <c:pt idx="3169">
                  <c:v>0.00039334446</c:v>
                </c:pt>
                <c:pt idx="3170">
                  <c:v>0.00109025424</c:v>
                </c:pt>
                <c:pt idx="3171">
                  <c:v>0.0005587205</c:v>
                </c:pt>
                <c:pt idx="3172">
                  <c:v>0.00136398539</c:v>
                </c:pt>
                <c:pt idx="3173">
                  <c:v>0.01233702766</c:v>
                </c:pt>
                <c:pt idx="3174">
                  <c:v>0.00054437374</c:v>
                </c:pt>
                <c:pt idx="3175">
                  <c:v>0.00172135482</c:v>
                </c:pt>
                <c:pt idx="3176">
                  <c:v>1.60039725088</c:v>
                </c:pt>
                <c:pt idx="3177">
                  <c:v>0.00151842217</c:v>
                </c:pt>
                <c:pt idx="3178">
                  <c:v>0.00081811167</c:v>
                </c:pt>
                <c:pt idx="3179">
                  <c:v>0.01457011666</c:v>
                </c:pt>
                <c:pt idx="3180">
                  <c:v>0.000555967</c:v>
                </c:pt>
                <c:pt idx="3181">
                  <c:v>0.00047019488</c:v>
                </c:pt>
                <c:pt idx="3182">
                  <c:v>0.0003716944</c:v>
                </c:pt>
                <c:pt idx="3183">
                  <c:v>9.56721457449</c:v>
                </c:pt>
                <c:pt idx="3184">
                  <c:v>0.00044451533</c:v>
                </c:pt>
                <c:pt idx="3185">
                  <c:v>0.00052121583</c:v>
                </c:pt>
                <c:pt idx="3186">
                  <c:v>0.00041824699</c:v>
                </c:pt>
                <c:pt idx="3187">
                  <c:v>0.0003492179</c:v>
                </c:pt>
                <c:pt idx="3188">
                  <c:v>0.00088647383</c:v>
                </c:pt>
                <c:pt idx="3189">
                  <c:v>0.00125830037</c:v>
                </c:pt>
                <c:pt idx="3190">
                  <c:v>0.00103813803</c:v>
                </c:pt>
                <c:pt idx="3191">
                  <c:v>0.00036434747</c:v>
                </c:pt>
                <c:pt idx="3192">
                  <c:v>0.00130127121</c:v>
                </c:pt>
                <c:pt idx="3193">
                  <c:v>0.0004282295</c:v>
                </c:pt>
                <c:pt idx="3194">
                  <c:v>0.63228995668</c:v>
                </c:pt>
                <c:pt idx="3195">
                  <c:v>0.00059412248</c:v>
                </c:pt>
                <c:pt idx="3196">
                  <c:v>0.00078564733</c:v>
                </c:pt>
                <c:pt idx="3197">
                  <c:v>0.00041449205</c:v>
                </c:pt>
                <c:pt idx="3198">
                  <c:v>1.95473726341</c:v>
                </c:pt>
                <c:pt idx="3199">
                  <c:v>0.00062400398</c:v>
                </c:pt>
                <c:pt idx="3200">
                  <c:v>0.00337470642</c:v>
                </c:pt>
                <c:pt idx="3201">
                  <c:v>0.00436841405</c:v>
                </c:pt>
                <c:pt idx="3202">
                  <c:v>0.00167189702</c:v>
                </c:pt>
                <c:pt idx="3203">
                  <c:v>0.00049733198</c:v>
                </c:pt>
                <c:pt idx="3204">
                  <c:v>0.00072235805</c:v>
                </c:pt>
                <c:pt idx="3205">
                  <c:v>0.44371930197</c:v>
                </c:pt>
                <c:pt idx="3206">
                  <c:v>0.00101986016</c:v>
                </c:pt>
                <c:pt idx="3207">
                  <c:v>0.00079741495</c:v>
                </c:pt>
                <c:pt idx="3208">
                  <c:v>0.00090752884</c:v>
                </c:pt>
                <c:pt idx="3209">
                  <c:v>0.00439728809</c:v>
                </c:pt>
                <c:pt idx="3210">
                  <c:v>0.00110758015</c:v>
                </c:pt>
                <c:pt idx="3211">
                  <c:v>0.00117468341</c:v>
                </c:pt>
                <c:pt idx="3212">
                  <c:v>0.00230880765</c:v>
                </c:pt>
                <c:pt idx="3213">
                  <c:v>0.00077385622</c:v>
                </c:pt>
                <c:pt idx="3214">
                  <c:v>0.00022413924</c:v>
                </c:pt>
                <c:pt idx="3215">
                  <c:v>0.00101773572</c:v>
                </c:pt>
                <c:pt idx="3216">
                  <c:v>0.00030665515</c:v>
                </c:pt>
                <c:pt idx="3217">
                  <c:v>0.00063209255</c:v>
                </c:pt>
                <c:pt idx="3218">
                  <c:v>0.00149365703</c:v>
                </c:pt>
                <c:pt idx="3219">
                  <c:v>0.0004508383</c:v>
                </c:pt>
                <c:pt idx="3220">
                  <c:v>0.00071232371</c:v>
                </c:pt>
                <c:pt idx="3221">
                  <c:v>0.03291417049</c:v>
                </c:pt>
                <c:pt idx="3222">
                  <c:v>0.00066050016</c:v>
                </c:pt>
                <c:pt idx="3223">
                  <c:v>0.00429981347</c:v>
                </c:pt>
                <c:pt idx="3224">
                  <c:v>0.00170792886</c:v>
                </c:pt>
                <c:pt idx="3225">
                  <c:v>0.00101514767</c:v>
                </c:pt>
                <c:pt idx="3226">
                  <c:v>0.00556741077</c:v>
                </c:pt>
                <c:pt idx="3227">
                  <c:v>0.00029382861</c:v>
                </c:pt>
                <c:pt idx="3228">
                  <c:v>0.00067403036</c:v>
                </c:pt>
                <c:pt idx="3229">
                  <c:v>0.1699408113</c:v>
                </c:pt>
                <c:pt idx="3230">
                  <c:v>0.0001489988</c:v>
                </c:pt>
                <c:pt idx="3231">
                  <c:v>0.00039790964</c:v>
                </c:pt>
                <c:pt idx="3232">
                  <c:v>0.00083856215</c:v>
                </c:pt>
                <c:pt idx="3233">
                  <c:v>0.03869236247</c:v>
                </c:pt>
                <c:pt idx="3234">
                  <c:v>0.00092844247</c:v>
                </c:pt>
                <c:pt idx="3235">
                  <c:v>0.00144640323</c:v>
                </c:pt>
                <c:pt idx="3236">
                  <c:v>0.00034352466</c:v>
                </c:pt>
                <c:pt idx="3237">
                  <c:v>0.0001630328</c:v>
                </c:pt>
                <c:pt idx="3238">
                  <c:v>0.00075212977</c:v>
                </c:pt>
                <c:pt idx="3239">
                  <c:v>0.00052068111</c:v>
                </c:pt>
                <c:pt idx="3240">
                  <c:v>0.00894845598</c:v>
                </c:pt>
                <c:pt idx="3241">
                  <c:v>0.00061877413</c:v>
                </c:pt>
                <c:pt idx="3242">
                  <c:v>0.00096931597</c:v>
                </c:pt>
                <c:pt idx="3243">
                  <c:v>0.00464396057</c:v>
                </c:pt>
                <c:pt idx="3244">
                  <c:v>0.00035245465</c:v>
                </c:pt>
                <c:pt idx="3245">
                  <c:v>0.00172649499</c:v>
                </c:pt>
                <c:pt idx="3246">
                  <c:v>0.00223555131</c:v>
                </c:pt>
                <c:pt idx="3247">
                  <c:v>0.00092778278</c:v>
                </c:pt>
                <c:pt idx="3248">
                  <c:v>0.00148535982</c:v>
                </c:pt>
                <c:pt idx="3249">
                  <c:v>1.02460547206</c:v>
                </c:pt>
                <c:pt idx="3250">
                  <c:v>0.00069354452</c:v>
                </c:pt>
                <c:pt idx="3251">
                  <c:v>0.00266326854</c:v>
                </c:pt>
                <c:pt idx="3252">
                  <c:v>0.00412530283</c:v>
                </c:pt>
                <c:pt idx="3253">
                  <c:v>0.00094592786</c:v>
                </c:pt>
                <c:pt idx="3254">
                  <c:v>0.01213358401</c:v>
                </c:pt>
                <c:pt idx="3255">
                  <c:v>0.00443127934</c:v>
                </c:pt>
                <c:pt idx="3256">
                  <c:v>0.01806223488</c:v>
                </c:pt>
                <c:pt idx="3257">
                  <c:v>0.0010932416</c:v>
                </c:pt>
                <c:pt idx="3258">
                  <c:v>0.01466425151</c:v>
                </c:pt>
                <c:pt idx="3259">
                  <c:v>0.00145223932</c:v>
                </c:pt>
                <c:pt idx="3260">
                  <c:v>0.00075323022</c:v>
                </c:pt>
                <c:pt idx="3261">
                  <c:v>0.43148648267</c:v>
                </c:pt>
                <c:pt idx="3262">
                  <c:v>0.00036779796</c:v>
                </c:pt>
                <c:pt idx="3263">
                  <c:v>0.00124209242</c:v>
                </c:pt>
                <c:pt idx="3264">
                  <c:v>0.00163512949</c:v>
                </c:pt>
                <c:pt idx="3265">
                  <c:v>0.00162995104</c:v>
                </c:pt>
                <c:pt idx="3266">
                  <c:v>0.000717896</c:v>
                </c:pt>
                <c:pt idx="3267">
                  <c:v>0.00186159317</c:v>
                </c:pt>
                <c:pt idx="3268">
                  <c:v>0.00409732681</c:v>
                </c:pt>
                <c:pt idx="3269">
                  <c:v>0.00308907575</c:v>
                </c:pt>
                <c:pt idx="3270">
                  <c:v>0.00202286919</c:v>
                </c:pt>
                <c:pt idx="3271">
                  <c:v>0.0019210317</c:v>
                </c:pt>
                <c:pt idx="3272">
                  <c:v>0.00118005459</c:v>
                </c:pt>
                <c:pt idx="3273">
                  <c:v>0.00305683172</c:v>
                </c:pt>
                <c:pt idx="3274">
                  <c:v>0.00019851058</c:v>
                </c:pt>
                <c:pt idx="3275">
                  <c:v>0.00096069892</c:v>
                </c:pt>
                <c:pt idx="3276">
                  <c:v>0.00030159575</c:v>
                </c:pt>
                <c:pt idx="3277">
                  <c:v>0.00025381527</c:v>
                </c:pt>
                <c:pt idx="3278">
                  <c:v>0.00067431545</c:v>
                </c:pt>
                <c:pt idx="3279">
                  <c:v>0.00161260834</c:v>
                </c:pt>
                <c:pt idx="3280">
                  <c:v>0.00076250956</c:v>
                </c:pt>
                <c:pt idx="3281">
                  <c:v>0.00016228775</c:v>
                </c:pt>
                <c:pt idx="3282">
                  <c:v>0.00042425248</c:v>
                </c:pt>
                <c:pt idx="3283">
                  <c:v>0.00196486472</c:v>
                </c:pt>
                <c:pt idx="3284">
                  <c:v>0.00095477433</c:v>
                </c:pt>
                <c:pt idx="3285">
                  <c:v>0.00149563585</c:v>
                </c:pt>
                <c:pt idx="3286">
                  <c:v>0.00011347208</c:v>
                </c:pt>
                <c:pt idx="3287">
                  <c:v>0.00041163833</c:v>
                </c:pt>
                <c:pt idx="3288">
                  <c:v>0.00067195904</c:v>
                </c:pt>
                <c:pt idx="3289">
                  <c:v>0.00047508623</c:v>
                </c:pt>
                <c:pt idx="3290">
                  <c:v>0.00029319907</c:v>
                </c:pt>
                <c:pt idx="3291">
                  <c:v>0.00098911405</c:v>
                </c:pt>
                <c:pt idx="3292">
                  <c:v>0.00063939511</c:v>
                </c:pt>
                <c:pt idx="3293">
                  <c:v>0.00037784196</c:v>
                </c:pt>
                <c:pt idx="3294">
                  <c:v>0.00071662707</c:v>
                </c:pt>
                <c:pt idx="3295">
                  <c:v>0.00025886822</c:v>
                </c:pt>
                <c:pt idx="3296">
                  <c:v>0.00029126135</c:v>
                </c:pt>
                <c:pt idx="3297">
                  <c:v>0.00020883311</c:v>
                </c:pt>
                <c:pt idx="3298">
                  <c:v>0.00080187086</c:v>
                </c:pt>
                <c:pt idx="3299">
                  <c:v>0.00052140794</c:v>
                </c:pt>
                <c:pt idx="3300">
                  <c:v>0.00030086242</c:v>
                </c:pt>
                <c:pt idx="3301">
                  <c:v>0.00040716534</c:v>
                </c:pt>
                <c:pt idx="3302">
                  <c:v>0.00022703114</c:v>
                </c:pt>
                <c:pt idx="3303">
                  <c:v>0.00082331981</c:v>
                </c:pt>
                <c:pt idx="3304">
                  <c:v>0.00020047263</c:v>
                </c:pt>
                <c:pt idx="3305">
                  <c:v>0.00051156451</c:v>
                </c:pt>
                <c:pt idx="3306">
                  <c:v>0.00017508942</c:v>
                </c:pt>
                <c:pt idx="3307">
                  <c:v>0.00020177758</c:v>
                </c:pt>
                <c:pt idx="3308">
                  <c:v>0.00028848711</c:v>
                </c:pt>
                <c:pt idx="3309">
                  <c:v>0.00013248429</c:v>
                </c:pt>
                <c:pt idx="3310">
                  <c:v>0.00039384903</c:v>
                </c:pt>
                <c:pt idx="3311">
                  <c:v>0.00034158285</c:v>
                </c:pt>
                <c:pt idx="3312">
                  <c:v>0.00060942479</c:v>
                </c:pt>
                <c:pt idx="3313">
                  <c:v>0.00073701934</c:v>
                </c:pt>
                <c:pt idx="3314">
                  <c:v>0.00055737152</c:v>
                </c:pt>
                <c:pt idx="3315">
                  <c:v>0.00047038624</c:v>
                </c:pt>
                <c:pt idx="3316">
                  <c:v>0.00023101374</c:v>
                </c:pt>
                <c:pt idx="3317">
                  <c:v>0.00056013829</c:v>
                </c:pt>
                <c:pt idx="3318">
                  <c:v>0.00017171285</c:v>
                </c:pt>
                <c:pt idx="3319">
                  <c:v>0.00055198267</c:v>
                </c:pt>
                <c:pt idx="3320">
                  <c:v>0.00041903583</c:v>
                </c:pt>
                <c:pt idx="3321">
                  <c:v>0.00019374689</c:v>
                </c:pt>
                <c:pt idx="3322">
                  <c:v>0.00068017191</c:v>
                </c:pt>
                <c:pt idx="3323">
                  <c:v>0.00049366619</c:v>
                </c:pt>
                <c:pt idx="3324">
                  <c:v>0.00077934067</c:v>
                </c:pt>
                <c:pt idx="3325">
                  <c:v>0.0005141517</c:v>
                </c:pt>
                <c:pt idx="3326">
                  <c:v>0.00031262614</c:v>
                </c:pt>
                <c:pt idx="3327">
                  <c:v>0.00085420064</c:v>
                </c:pt>
                <c:pt idx="3328">
                  <c:v>0.00061401747</c:v>
                </c:pt>
                <c:pt idx="3329">
                  <c:v>0.00022346681</c:v>
                </c:pt>
                <c:pt idx="3330">
                  <c:v>0.00084127718</c:v>
                </c:pt>
                <c:pt idx="3331">
                  <c:v>0.00253164411</c:v>
                </c:pt>
                <c:pt idx="3332">
                  <c:v>0.00161891048</c:v>
                </c:pt>
                <c:pt idx="3333">
                  <c:v>0.18378745417</c:v>
                </c:pt>
                <c:pt idx="3334">
                  <c:v>0.20412811372</c:v>
                </c:pt>
                <c:pt idx="3335">
                  <c:v>0.00020456524</c:v>
                </c:pt>
                <c:pt idx="3336">
                  <c:v>0.00055274124</c:v>
                </c:pt>
                <c:pt idx="3337">
                  <c:v>0.00015347824</c:v>
                </c:pt>
                <c:pt idx="3338">
                  <c:v>0.0001623696</c:v>
                </c:pt>
                <c:pt idx="3339">
                  <c:v>0.00021772993</c:v>
                </c:pt>
                <c:pt idx="3340">
                  <c:v>0.00024321794</c:v>
                </c:pt>
                <c:pt idx="3341">
                  <c:v>0.00018670739</c:v>
                </c:pt>
                <c:pt idx="3342">
                  <c:v>0.00097550347</c:v>
                </c:pt>
                <c:pt idx="3343">
                  <c:v>0.00037657135</c:v>
                </c:pt>
                <c:pt idx="3344">
                  <c:v>0.00039607977</c:v>
                </c:pt>
                <c:pt idx="3345">
                  <c:v>0.58454693942</c:v>
                </c:pt>
                <c:pt idx="3346">
                  <c:v>0.00021765551</c:v>
                </c:pt>
                <c:pt idx="3347">
                  <c:v>0.00012441882</c:v>
                </c:pt>
                <c:pt idx="3348">
                  <c:v>0.00054442569</c:v>
                </c:pt>
                <c:pt idx="3349">
                  <c:v>0.00143131214</c:v>
                </c:pt>
                <c:pt idx="3350">
                  <c:v>0.00034409021</c:v>
                </c:pt>
                <c:pt idx="3351">
                  <c:v>0.00043809769</c:v>
                </c:pt>
                <c:pt idx="3352">
                  <c:v>0.00047811868</c:v>
                </c:pt>
                <c:pt idx="3353">
                  <c:v>0.00031249975</c:v>
                </c:pt>
                <c:pt idx="3354">
                  <c:v>0.00084302593</c:v>
                </c:pt>
                <c:pt idx="3355">
                  <c:v>0.00085024212</c:v>
                </c:pt>
                <c:pt idx="3356">
                  <c:v>0.00111306061</c:v>
                </c:pt>
                <c:pt idx="3357">
                  <c:v>0.00030257006</c:v>
                </c:pt>
                <c:pt idx="3358">
                  <c:v>0.00019487125</c:v>
                </c:pt>
                <c:pt idx="3359">
                  <c:v>0.0003585875</c:v>
                </c:pt>
                <c:pt idx="3360">
                  <c:v>0.00023406935</c:v>
                </c:pt>
                <c:pt idx="3361">
                  <c:v>0.00125020417</c:v>
                </c:pt>
                <c:pt idx="3362">
                  <c:v>0.00133104933</c:v>
                </c:pt>
                <c:pt idx="3363">
                  <c:v>0.0001706637</c:v>
                </c:pt>
                <c:pt idx="3364">
                  <c:v>0.00039911641</c:v>
                </c:pt>
                <c:pt idx="3365">
                  <c:v>0.00046294756</c:v>
                </c:pt>
                <c:pt idx="3366">
                  <c:v>0.00051513277</c:v>
                </c:pt>
                <c:pt idx="3367">
                  <c:v>0.00034250644</c:v>
                </c:pt>
                <c:pt idx="3368">
                  <c:v>0.00036385896</c:v>
                </c:pt>
                <c:pt idx="3369">
                  <c:v>0.00040562301</c:v>
                </c:pt>
                <c:pt idx="3370">
                  <c:v>0.00033918397</c:v>
                </c:pt>
                <c:pt idx="3371">
                  <c:v>0.00212638509</c:v>
                </c:pt>
                <c:pt idx="3372">
                  <c:v>0.00100885889</c:v>
                </c:pt>
                <c:pt idx="3373">
                  <c:v>0.00034693685</c:v>
                </c:pt>
                <c:pt idx="3374">
                  <c:v>0.00080625309</c:v>
                </c:pt>
                <c:pt idx="3375">
                  <c:v>0.00189578826</c:v>
                </c:pt>
                <c:pt idx="3376">
                  <c:v>0.00080848678</c:v>
                </c:pt>
                <c:pt idx="3377">
                  <c:v>0.01846451941</c:v>
                </c:pt>
                <c:pt idx="3378">
                  <c:v>0.00498462211</c:v>
                </c:pt>
                <c:pt idx="3379">
                  <c:v>0.00196177465</c:v>
                </c:pt>
                <c:pt idx="3380">
                  <c:v>0.00065013317</c:v>
                </c:pt>
                <c:pt idx="3381">
                  <c:v>0.00019323542</c:v>
                </c:pt>
                <c:pt idx="3382">
                  <c:v>0.00104880074</c:v>
                </c:pt>
                <c:pt idx="3383">
                  <c:v>0.016825608</c:v>
                </c:pt>
                <c:pt idx="3384">
                  <c:v>0.00302866817</c:v>
                </c:pt>
                <c:pt idx="3385">
                  <c:v>0.00122870147</c:v>
                </c:pt>
                <c:pt idx="3386">
                  <c:v>0.00059352269</c:v>
                </c:pt>
                <c:pt idx="3387">
                  <c:v>0.00074957101</c:v>
                </c:pt>
                <c:pt idx="3388">
                  <c:v>0.0004741138</c:v>
                </c:pt>
                <c:pt idx="3389">
                  <c:v>0.00108313731</c:v>
                </c:pt>
                <c:pt idx="3390">
                  <c:v>0.00124717962</c:v>
                </c:pt>
                <c:pt idx="3391">
                  <c:v>0.00114093117</c:v>
                </c:pt>
                <c:pt idx="3392">
                  <c:v>0.0006765356</c:v>
                </c:pt>
                <c:pt idx="3393">
                  <c:v>0.00217450606</c:v>
                </c:pt>
                <c:pt idx="3394">
                  <c:v>0.00033000089</c:v>
                </c:pt>
                <c:pt idx="3395">
                  <c:v>0.00421538392</c:v>
                </c:pt>
                <c:pt idx="3396">
                  <c:v>0.0054761245</c:v>
                </c:pt>
                <c:pt idx="3397">
                  <c:v>0.02613751843</c:v>
                </c:pt>
                <c:pt idx="3398">
                  <c:v>0.00494011122</c:v>
                </c:pt>
                <c:pt idx="3399">
                  <c:v>1.54522142728</c:v>
                </c:pt>
                <c:pt idx="3400">
                  <c:v>0.00030541793</c:v>
                </c:pt>
                <c:pt idx="3401">
                  <c:v>0.00072129099</c:v>
                </c:pt>
                <c:pt idx="3402">
                  <c:v>0.00037329154</c:v>
                </c:pt>
                <c:pt idx="3403">
                  <c:v>0.00044760812</c:v>
                </c:pt>
                <c:pt idx="3404">
                  <c:v>0.00117092869</c:v>
                </c:pt>
                <c:pt idx="3405">
                  <c:v>0.00035704102</c:v>
                </c:pt>
                <c:pt idx="3406">
                  <c:v>0.00144211133</c:v>
                </c:pt>
                <c:pt idx="3407">
                  <c:v>0.00130314216</c:v>
                </c:pt>
                <c:pt idx="3408">
                  <c:v>0.00099649832</c:v>
                </c:pt>
                <c:pt idx="3409">
                  <c:v>0.00079381822</c:v>
                </c:pt>
                <c:pt idx="3410">
                  <c:v>0.00095927283</c:v>
                </c:pt>
                <c:pt idx="3411">
                  <c:v>0.0001506233</c:v>
                </c:pt>
                <c:pt idx="3412">
                  <c:v>0.00038760992</c:v>
                </c:pt>
                <c:pt idx="3413">
                  <c:v>0.00029271381</c:v>
                </c:pt>
                <c:pt idx="3414">
                  <c:v>0.00036832897</c:v>
                </c:pt>
                <c:pt idx="3415">
                  <c:v>0.00041907596</c:v>
                </c:pt>
                <c:pt idx="3416">
                  <c:v>5.90935580144</c:v>
                </c:pt>
                <c:pt idx="3417">
                  <c:v>0.00048941396</c:v>
                </c:pt>
                <c:pt idx="3418">
                  <c:v>0.00375981938</c:v>
                </c:pt>
                <c:pt idx="3419">
                  <c:v>0.08978924922</c:v>
                </c:pt>
                <c:pt idx="3420">
                  <c:v>0.00545423663</c:v>
                </c:pt>
                <c:pt idx="3421">
                  <c:v>0.00097753984</c:v>
                </c:pt>
                <c:pt idx="3422">
                  <c:v>0.24373423267</c:v>
                </c:pt>
                <c:pt idx="3423">
                  <c:v>0.00139671425</c:v>
                </c:pt>
                <c:pt idx="3424">
                  <c:v>0.00107582991</c:v>
                </c:pt>
                <c:pt idx="3425">
                  <c:v>0.00094567452</c:v>
                </c:pt>
                <c:pt idx="3426">
                  <c:v>0.00272311096</c:v>
                </c:pt>
                <c:pt idx="3427">
                  <c:v>0.00147432559</c:v>
                </c:pt>
                <c:pt idx="3428">
                  <c:v>0.00075357373</c:v>
                </c:pt>
                <c:pt idx="3429">
                  <c:v>0.00027746555</c:v>
                </c:pt>
                <c:pt idx="3430">
                  <c:v>0.0003939891</c:v>
                </c:pt>
                <c:pt idx="3431">
                  <c:v>0.00030193712</c:v>
                </c:pt>
                <c:pt idx="3432">
                  <c:v>0.00041776519</c:v>
                </c:pt>
                <c:pt idx="3433">
                  <c:v>0.00073967645</c:v>
                </c:pt>
                <c:pt idx="3434">
                  <c:v>0.00045260041</c:v>
                </c:pt>
                <c:pt idx="3435">
                  <c:v>0.00056791097</c:v>
                </c:pt>
                <c:pt idx="3436">
                  <c:v>0.00049888091</c:v>
                </c:pt>
                <c:pt idx="3437">
                  <c:v>0.00025228176</c:v>
                </c:pt>
                <c:pt idx="3438">
                  <c:v>0.00040277585</c:v>
                </c:pt>
                <c:pt idx="3439">
                  <c:v>0.00064458976</c:v>
                </c:pt>
                <c:pt idx="3440">
                  <c:v>0.00029548407</c:v>
                </c:pt>
                <c:pt idx="3441">
                  <c:v>0.00429969787</c:v>
                </c:pt>
                <c:pt idx="3442">
                  <c:v>0.00270939106</c:v>
                </c:pt>
                <c:pt idx="3443">
                  <c:v>0.00104936563</c:v>
                </c:pt>
                <c:pt idx="3444">
                  <c:v>0.0002917973</c:v>
                </c:pt>
                <c:pt idx="3445">
                  <c:v>0.00351019647</c:v>
                </c:pt>
                <c:pt idx="3446">
                  <c:v>0.00639264577</c:v>
                </c:pt>
                <c:pt idx="3447">
                  <c:v>0.00120076638</c:v>
                </c:pt>
                <c:pt idx="3448">
                  <c:v>0.00190965897</c:v>
                </c:pt>
                <c:pt idx="3449">
                  <c:v>0.00148417331</c:v>
                </c:pt>
                <c:pt idx="3450">
                  <c:v>0.00453855863</c:v>
                </c:pt>
                <c:pt idx="3451">
                  <c:v>0.00053997534</c:v>
                </c:pt>
                <c:pt idx="3452">
                  <c:v>0.00189553503</c:v>
                </c:pt>
                <c:pt idx="3453">
                  <c:v>0.00283899065</c:v>
                </c:pt>
                <c:pt idx="3454">
                  <c:v>0.00344837584</c:v>
                </c:pt>
                <c:pt idx="3455">
                  <c:v>0.03725197146</c:v>
                </c:pt>
                <c:pt idx="3456">
                  <c:v>0.00141822283</c:v>
                </c:pt>
                <c:pt idx="3457">
                  <c:v>0.00081371029</c:v>
                </c:pt>
                <c:pt idx="3458">
                  <c:v>0.00079359613</c:v>
                </c:pt>
                <c:pt idx="3459">
                  <c:v>0.00055416052</c:v>
                </c:pt>
                <c:pt idx="3460">
                  <c:v>0.00028949227</c:v>
                </c:pt>
                <c:pt idx="3461">
                  <c:v>0.00098660242</c:v>
                </c:pt>
                <c:pt idx="3462">
                  <c:v>0.00043667206</c:v>
                </c:pt>
                <c:pt idx="3463">
                  <c:v>0.00042447271</c:v>
                </c:pt>
                <c:pt idx="3464">
                  <c:v>0.00058956986</c:v>
                </c:pt>
                <c:pt idx="3465">
                  <c:v>0.00043783461</c:v>
                </c:pt>
                <c:pt idx="3466">
                  <c:v>0.00039914872</c:v>
                </c:pt>
                <c:pt idx="3467">
                  <c:v>0.00066063426</c:v>
                </c:pt>
                <c:pt idx="3468">
                  <c:v>0.0002067205</c:v>
                </c:pt>
                <c:pt idx="3469">
                  <c:v>0.00048824938</c:v>
                </c:pt>
                <c:pt idx="3470">
                  <c:v>0.00155779432</c:v>
                </c:pt>
                <c:pt idx="3471">
                  <c:v>0.01623367101</c:v>
                </c:pt>
                <c:pt idx="3472">
                  <c:v>0.00217949322</c:v>
                </c:pt>
                <c:pt idx="3473">
                  <c:v>0.00078921055</c:v>
                </c:pt>
                <c:pt idx="3474">
                  <c:v>0.00086365357</c:v>
                </c:pt>
                <c:pt idx="3475">
                  <c:v>0.00080553957</c:v>
                </c:pt>
                <c:pt idx="3476">
                  <c:v>0.00150168964</c:v>
                </c:pt>
                <c:pt idx="3477">
                  <c:v>0.00252697042</c:v>
                </c:pt>
                <c:pt idx="3478">
                  <c:v>0.0012771436</c:v>
                </c:pt>
                <c:pt idx="3479">
                  <c:v>0.00072290788</c:v>
                </c:pt>
                <c:pt idx="3480">
                  <c:v>0.00085743289</c:v>
                </c:pt>
                <c:pt idx="3481">
                  <c:v>0.00061606049</c:v>
                </c:pt>
                <c:pt idx="3482">
                  <c:v>0.00080662689</c:v>
                </c:pt>
                <c:pt idx="3483">
                  <c:v>0.00053784423</c:v>
                </c:pt>
                <c:pt idx="3484">
                  <c:v>0.00122850289</c:v>
                </c:pt>
                <c:pt idx="3485">
                  <c:v>0.00136596311</c:v>
                </c:pt>
                <c:pt idx="3486">
                  <c:v>0.0006093894</c:v>
                </c:pt>
                <c:pt idx="3487">
                  <c:v>0.00035093867</c:v>
                </c:pt>
                <c:pt idx="3488">
                  <c:v>0.00079527414</c:v>
                </c:pt>
                <c:pt idx="3489">
                  <c:v>0.00023603309</c:v>
                </c:pt>
                <c:pt idx="3490">
                  <c:v>0.0004636188</c:v>
                </c:pt>
                <c:pt idx="3491">
                  <c:v>0.00054351154</c:v>
                </c:pt>
                <c:pt idx="3492">
                  <c:v>0.00237421433</c:v>
                </c:pt>
                <c:pt idx="3493">
                  <c:v>0.0008811154</c:v>
                </c:pt>
                <c:pt idx="3494">
                  <c:v>0.00045898948</c:v>
                </c:pt>
                <c:pt idx="3495">
                  <c:v>0.00565955103</c:v>
                </c:pt>
                <c:pt idx="3496">
                  <c:v>0.00150520499</c:v>
                </c:pt>
                <c:pt idx="3497">
                  <c:v>0.00156451531</c:v>
                </c:pt>
                <c:pt idx="3498">
                  <c:v>0.00202372761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3392448"/>
        <c:axId val="-2073389808"/>
      </c:scatterChart>
      <c:valAx>
        <c:axId val="-2073392448"/>
        <c:scaling>
          <c:orientation val="minMax"/>
          <c:max val="3500.0"/>
          <c:min val="0.0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73389808"/>
        <c:crossesAt val="0.0"/>
        <c:crossBetween val="midCat"/>
      </c:valAx>
      <c:valAx>
        <c:axId val="-2073389808"/>
        <c:scaling>
          <c:logBase val="10.0"/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73392448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401030141932895"/>
          <c:y val="0.0373563218390805"/>
          <c:w val="0.947158132303526"/>
          <c:h val="0.889808579961987"/>
        </c:manualLayout>
      </c:layout>
      <c:lineChart>
        <c:grouping val="standard"/>
        <c:varyColors val="0"/>
        <c:ser>
          <c:idx val="0"/>
          <c:order val="0"/>
          <c:tx>
            <c:strRef>
              <c:f>'task2 sup only'!$A$1</c:f>
              <c:strCache>
                <c:ptCount val="1"/>
                <c:pt idx="0">
                  <c:v>1R1W</c:v>
                </c:pt>
              </c:strCache>
            </c:strRef>
          </c:tx>
          <c:marker>
            <c:symbol val="none"/>
          </c:marker>
          <c:val>
            <c:numRef>
              <c:f>'task2 sup only'!$A$2:$A$14</c:f>
              <c:numCache>
                <c:formatCode>General</c:formatCode>
                <c:ptCount val="13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0.5</c:v>
                </c:pt>
                <c:pt idx="11">
                  <c:v>0.36</c:v>
                </c:pt>
                <c:pt idx="12">
                  <c:v>0.43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'task2 sup only'!$B$1</c:f>
              <c:strCache>
                <c:ptCount val="1"/>
                <c:pt idx="0">
                  <c:v>2R2W</c:v>
                </c:pt>
              </c:strCache>
            </c:strRef>
          </c:tx>
          <c:marker>
            <c:symbol val="none"/>
          </c:marker>
          <c:val>
            <c:numRef>
              <c:f>'task2 sup only'!$B$2:$B$14</c:f>
              <c:numCache>
                <c:formatCode>General</c:formatCode>
                <c:ptCount val="13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0.19</c:v>
                </c:pt>
                <c:pt idx="8">
                  <c:v>0.17</c:v>
                </c:pt>
                <c:pt idx="9">
                  <c:v>0.37</c:v>
                </c:pt>
                <c:pt idx="10">
                  <c:v>0.36</c:v>
                </c:pt>
                <c:pt idx="11">
                  <c:v>0.35</c:v>
                </c:pt>
                <c:pt idx="12">
                  <c:v>0.37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'task2 sup only'!$C$1</c:f>
              <c:strCache>
                <c:ptCount val="1"/>
                <c:pt idx="0">
                  <c:v>Hidden-Memory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val>
            <c:numRef>
              <c:f>'task2 sup only'!$C$2:$C$14</c:f>
              <c:numCache>
                <c:formatCode>General</c:formatCode>
                <c:ptCount val="13"/>
                <c:pt idx="0">
                  <c:v>0.2</c:v>
                </c:pt>
                <c:pt idx="1">
                  <c:v>0.17</c:v>
                </c:pt>
                <c:pt idx="2">
                  <c:v>0.2</c:v>
                </c:pt>
                <c:pt idx="3">
                  <c:v>0.22</c:v>
                </c:pt>
                <c:pt idx="4">
                  <c:v>0.62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'task2 sup only'!$D$1</c:f>
              <c:strCache>
                <c:ptCount val="1"/>
                <c:pt idx="0">
                  <c:v>Double-controlled</c:v>
                </c:pt>
              </c:strCache>
            </c:strRef>
          </c:tx>
          <c:marker>
            <c:symbol val="none"/>
          </c:marker>
          <c:val>
            <c:numRef>
              <c:f>'task2 sup only'!$D$2:$D$14</c:f>
              <c:numCache>
                <c:formatCode>General</c:formatCode>
                <c:ptCount val="13"/>
                <c:pt idx="0">
                  <c:v>0.16</c:v>
                </c:pt>
                <c:pt idx="1">
                  <c:v>0.16</c:v>
                </c:pt>
                <c:pt idx="2">
                  <c:v>0.68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'task2 sup only'!$E$1</c:f>
              <c:strCache>
                <c:ptCount val="1"/>
                <c:pt idx="0">
                  <c:v>Tightly-coupled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'task2 sup only'!$E$2:$E$14</c:f>
              <c:numCache>
                <c:formatCode>General</c:formatCode>
                <c:ptCount val="13"/>
                <c:pt idx="0">
                  <c:v>0.17</c:v>
                </c:pt>
                <c:pt idx="1">
                  <c:v>0.2</c:v>
                </c:pt>
                <c:pt idx="2">
                  <c:v>0.17</c:v>
                </c:pt>
                <c:pt idx="3">
                  <c:v>0.2</c:v>
                </c:pt>
                <c:pt idx="4">
                  <c:v>0.17</c:v>
                </c:pt>
                <c:pt idx="5">
                  <c:v>0.17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0.19</c:v>
                </c:pt>
                <c:pt idx="10">
                  <c:v>0.245</c:v>
                </c:pt>
                <c:pt idx="11">
                  <c:v>1.0</c:v>
                </c:pt>
                <c:pt idx="12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57735888"/>
        <c:axId val="-2057733120"/>
      </c:lineChart>
      <c:catAx>
        <c:axId val="-205773588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57733120"/>
        <c:crosses val="autoZero"/>
        <c:auto val="1"/>
        <c:lblAlgn val="ctr"/>
        <c:lblOffset val="100"/>
        <c:noMultiLvlLbl val="0"/>
      </c:catAx>
      <c:valAx>
        <c:axId val="-2057733120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77358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25983727034121"/>
          <c:y val="0.125336470136355"/>
          <c:w val="0.411994925634296"/>
          <c:h val="0.303831380833493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3544288955406"/>
          <c:y val="0.024390243902439"/>
          <c:w val="0.927749899906579"/>
          <c:h val="0.928055132883249"/>
        </c:manualLayout>
      </c:layout>
      <c:lineChart>
        <c:grouping val="standard"/>
        <c:varyColors val="0"/>
        <c:ser>
          <c:idx val="0"/>
          <c:order val="0"/>
          <c:tx>
            <c:strRef>
              <c:f>'task3-sup only'!$A$1</c:f>
              <c:strCache>
                <c:ptCount val="1"/>
                <c:pt idx="0">
                  <c:v>1r1w</c:v>
                </c:pt>
              </c:strCache>
            </c:strRef>
          </c:tx>
          <c:marker>
            <c:symbol val="none"/>
          </c:marker>
          <c:val>
            <c:numRef>
              <c:f>'task3-sup only'!$A$2:$A$96</c:f>
              <c:numCache>
                <c:formatCode>General</c:formatCode>
                <c:ptCount val="95"/>
                <c:pt idx="0">
                  <c:v>0.1983016983017</c:v>
                </c:pt>
                <c:pt idx="1">
                  <c:v>0.1983016983017</c:v>
                </c:pt>
                <c:pt idx="2">
                  <c:v>0.1983016983017</c:v>
                </c:pt>
                <c:pt idx="3">
                  <c:v>0.1983016983017</c:v>
                </c:pt>
                <c:pt idx="4">
                  <c:v>0.1983016983017</c:v>
                </c:pt>
                <c:pt idx="5">
                  <c:v>0.1983016983017</c:v>
                </c:pt>
                <c:pt idx="6">
                  <c:v>0.1983016983017</c:v>
                </c:pt>
                <c:pt idx="7">
                  <c:v>0.1983016983017</c:v>
                </c:pt>
                <c:pt idx="8">
                  <c:v>0.1983016983017</c:v>
                </c:pt>
                <c:pt idx="9">
                  <c:v>0.1983016983017</c:v>
                </c:pt>
                <c:pt idx="10">
                  <c:v>0.50649350649351</c:v>
                </c:pt>
                <c:pt idx="11">
                  <c:v>0.36713286713287</c:v>
                </c:pt>
                <c:pt idx="12">
                  <c:v>0.53246753246753</c:v>
                </c:pt>
                <c:pt idx="13">
                  <c:v>0.1983016983017</c:v>
                </c:pt>
                <c:pt idx="14">
                  <c:v>0.53246753246753</c:v>
                </c:pt>
                <c:pt idx="15">
                  <c:v>0.53246753246753</c:v>
                </c:pt>
                <c:pt idx="16">
                  <c:v>0.1983016983017</c:v>
                </c:pt>
                <c:pt idx="17">
                  <c:v>0.1983016983017</c:v>
                </c:pt>
                <c:pt idx="18">
                  <c:v>0.1983016983017</c:v>
                </c:pt>
                <c:pt idx="19">
                  <c:v>0.1983016983017</c:v>
                </c:pt>
                <c:pt idx="20">
                  <c:v>0.1983016983017</c:v>
                </c:pt>
                <c:pt idx="21">
                  <c:v>0.1983016983017</c:v>
                </c:pt>
                <c:pt idx="22">
                  <c:v>0.1983016983017</c:v>
                </c:pt>
                <c:pt idx="23">
                  <c:v>0.19180819180819</c:v>
                </c:pt>
                <c:pt idx="24">
                  <c:v>0.19280719280719</c:v>
                </c:pt>
                <c:pt idx="25">
                  <c:v>0.19280719280719</c:v>
                </c:pt>
                <c:pt idx="26">
                  <c:v>0.19180819180819</c:v>
                </c:pt>
                <c:pt idx="27">
                  <c:v>0.19180819180819</c:v>
                </c:pt>
                <c:pt idx="28">
                  <c:v>0.19180819180819</c:v>
                </c:pt>
                <c:pt idx="29">
                  <c:v>0.19180819180819</c:v>
                </c:pt>
                <c:pt idx="30">
                  <c:v>0.19280719280719</c:v>
                </c:pt>
                <c:pt idx="31">
                  <c:v>0.19180819180819</c:v>
                </c:pt>
                <c:pt idx="32">
                  <c:v>0.19280719280719</c:v>
                </c:pt>
                <c:pt idx="33">
                  <c:v>0.19180819180819</c:v>
                </c:pt>
                <c:pt idx="34">
                  <c:v>0.19180819180819</c:v>
                </c:pt>
                <c:pt idx="35">
                  <c:v>0.23476523476523</c:v>
                </c:pt>
                <c:pt idx="36">
                  <c:v>0.19180819180819</c:v>
                </c:pt>
                <c:pt idx="37">
                  <c:v>0.23076923076923</c:v>
                </c:pt>
                <c:pt idx="38">
                  <c:v>0.25774225774226</c:v>
                </c:pt>
                <c:pt idx="39">
                  <c:v>0.36963036963037</c:v>
                </c:pt>
                <c:pt idx="40">
                  <c:v>0.60889110889111</c:v>
                </c:pt>
                <c:pt idx="41">
                  <c:v>0.51698301698302</c:v>
                </c:pt>
                <c:pt idx="42">
                  <c:v>0.61538461538462</c:v>
                </c:pt>
                <c:pt idx="43">
                  <c:v>0.65934065934066</c:v>
                </c:pt>
                <c:pt idx="44">
                  <c:v>0.65934065934066</c:v>
                </c:pt>
                <c:pt idx="45">
                  <c:v>0.65934065934066</c:v>
                </c:pt>
                <c:pt idx="46">
                  <c:v>0.65934065934066</c:v>
                </c:pt>
                <c:pt idx="47">
                  <c:v>0.66133866133866</c:v>
                </c:pt>
                <c:pt idx="48">
                  <c:v>0.67332667332667</c:v>
                </c:pt>
                <c:pt idx="49">
                  <c:v>0.67482517482517</c:v>
                </c:pt>
                <c:pt idx="50">
                  <c:v>0.65934065934066</c:v>
                </c:pt>
                <c:pt idx="51">
                  <c:v>0.65934065934066</c:v>
                </c:pt>
                <c:pt idx="52">
                  <c:v>0.65934065934066</c:v>
                </c:pt>
                <c:pt idx="53">
                  <c:v>0.65934065934066</c:v>
                </c:pt>
                <c:pt idx="54">
                  <c:v>0.65934065934066</c:v>
                </c:pt>
                <c:pt idx="55">
                  <c:v>0.65934065934066</c:v>
                </c:pt>
                <c:pt idx="56">
                  <c:v>0.66733266733267</c:v>
                </c:pt>
                <c:pt idx="57">
                  <c:v>0.67382617382617</c:v>
                </c:pt>
                <c:pt idx="58">
                  <c:v>0.67282717282717</c:v>
                </c:pt>
                <c:pt idx="59">
                  <c:v>0.68831168831169</c:v>
                </c:pt>
                <c:pt idx="60">
                  <c:v>0.67732267732268</c:v>
                </c:pt>
                <c:pt idx="61">
                  <c:v>0.68481518481518</c:v>
                </c:pt>
                <c:pt idx="62">
                  <c:v>0.70579420579421</c:v>
                </c:pt>
                <c:pt idx="63">
                  <c:v>0.70579420579421</c:v>
                </c:pt>
                <c:pt idx="64">
                  <c:v>0.6958041958042</c:v>
                </c:pt>
                <c:pt idx="65">
                  <c:v>0.7042957042957</c:v>
                </c:pt>
                <c:pt idx="66">
                  <c:v>0.7027972027972</c:v>
                </c:pt>
                <c:pt idx="67">
                  <c:v>0.7017982017982</c:v>
                </c:pt>
                <c:pt idx="68">
                  <c:v>0.71178821178821</c:v>
                </c:pt>
                <c:pt idx="69">
                  <c:v>0.69130869130869</c:v>
                </c:pt>
                <c:pt idx="70">
                  <c:v>0.66033966033966</c:v>
                </c:pt>
                <c:pt idx="71">
                  <c:v>0.66983016983017</c:v>
                </c:pt>
                <c:pt idx="72">
                  <c:v>0.6968031968032</c:v>
                </c:pt>
                <c:pt idx="73">
                  <c:v>0.6968031968032</c:v>
                </c:pt>
                <c:pt idx="74">
                  <c:v>0.69280719280719</c:v>
                </c:pt>
                <c:pt idx="75">
                  <c:v>0.69330669330669</c:v>
                </c:pt>
                <c:pt idx="76">
                  <c:v>0.69430569430569</c:v>
                </c:pt>
                <c:pt idx="77">
                  <c:v>0.6998001998002</c:v>
                </c:pt>
                <c:pt idx="78">
                  <c:v>0.70829170829171</c:v>
                </c:pt>
                <c:pt idx="79">
                  <c:v>0.66183816183816</c:v>
                </c:pt>
                <c:pt idx="80">
                  <c:v>0.66283716283716</c:v>
                </c:pt>
                <c:pt idx="81">
                  <c:v>0.70529470529471</c:v>
                </c:pt>
                <c:pt idx="82">
                  <c:v>0.71778221778222</c:v>
                </c:pt>
                <c:pt idx="83">
                  <c:v>0.71278721278721</c:v>
                </c:pt>
                <c:pt idx="84">
                  <c:v>0.6998001998002</c:v>
                </c:pt>
                <c:pt idx="85">
                  <c:v>0.66283716283716</c:v>
                </c:pt>
                <c:pt idx="86">
                  <c:v>0.66283716283716</c:v>
                </c:pt>
                <c:pt idx="87">
                  <c:v>0.68731268731269</c:v>
                </c:pt>
                <c:pt idx="88">
                  <c:v>0.67382617382617</c:v>
                </c:pt>
                <c:pt idx="89">
                  <c:v>0.66183816183816</c:v>
                </c:pt>
                <c:pt idx="90">
                  <c:v>0.68481518481518</c:v>
                </c:pt>
                <c:pt idx="91">
                  <c:v>0.67482517482517</c:v>
                </c:pt>
                <c:pt idx="92">
                  <c:v>0.67782217782218</c:v>
                </c:pt>
                <c:pt idx="93">
                  <c:v>0.71028971028971</c:v>
                </c:pt>
                <c:pt idx="94">
                  <c:v>0.7047952047952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'task3-sup only'!$B$1</c:f>
              <c:strCache>
                <c:ptCount val="1"/>
                <c:pt idx="0">
                  <c:v>2w2r</c:v>
                </c:pt>
              </c:strCache>
            </c:strRef>
          </c:tx>
          <c:marker>
            <c:symbol val="none"/>
          </c:marker>
          <c:val>
            <c:numRef>
              <c:f>'task3-sup only'!$B$2:$B$96</c:f>
              <c:numCache>
                <c:formatCode>General</c:formatCode>
                <c:ptCount val="95"/>
                <c:pt idx="0">
                  <c:v>0.1983016983017</c:v>
                </c:pt>
                <c:pt idx="1">
                  <c:v>0.1983016983017</c:v>
                </c:pt>
                <c:pt idx="2">
                  <c:v>0.1983016983017</c:v>
                </c:pt>
                <c:pt idx="3">
                  <c:v>0.1983016983017</c:v>
                </c:pt>
                <c:pt idx="4">
                  <c:v>0.1983016983017</c:v>
                </c:pt>
                <c:pt idx="5">
                  <c:v>0.1983016983017</c:v>
                </c:pt>
                <c:pt idx="6">
                  <c:v>0.1983016983017</c:v>
                </c:pt>
                <c:pt idx="7">
                  <c:v>0.19080919080919</c:v>
                </c:pt>
                <c:pt idx="8">
                  <c:v>0.17432567432567</c:v>
                </c:pt>
                <c:pt idx="9">
                  <c:v>0.37262737262737</c:v>
                </c:pt>
                <c:pt idx="10">
                  <c:v>0.35814185814186</c:v>
                </c:pt>
                <c:pt idx="11">
                  <c:v>0.35814185814186</c:v>
                </c:pt>
                <c:pt idx="12">
                  <c:v>0.19180819180819</c:v>
                </c:pt>
                <c:pt idx="13">
                  <c:v>0.19180819180819</c:v>
                </c:pt>
                <c:pt idx="14">
                  <c:v>0.23026973026973</c:v>
                </c:pt>
                <c:pt idx="15">
                  <c:v>0.19180819180819</c:v>
                </c:pt>
                <c:pt idx="16">
                  <c:v>0.19180819180819</c:v>
                </c:pt>
                <c:pt idx="17">
                  <c:v>0.19280719280719</c:v>
                </c:pt>
                <c:pt idx="18">
                  <c:v>0.19280719280719</c:v>
                </c:pt>
                <c:pt idx="19">
                  <c:v>0.19180819180819</c:v>
                </c:pt>
                <c:pt idx="20">
                  <c:v>0.19180819180819</c:v>
                </c:pt>
                <c:pt idx="21">
                  <c:v>0.19180819180819</c:v>
                </c:pt>
                <c:pt idx="22">
                  <c:v>0.19280719280719</c:v>
                </c:pt>
                <c:pt idx="23">
                  <c:v>0.22777222777223</c:v>
                </c:pt>
                <c:pt idx="24">
                  <c:v>0.19180819180819</c:v>
                </c:pt>
                <c:pt idx="25">
                  <c:v>0.19280719280719</c:v>
                </c:pt>
                <c:pt idx="26">
                  <c:v>0.19180819180819</c:v>
                </c:pt>
                <c:pt idx="27">
                  <c:v>0.19180819180819</c:v>
                </c:pt>
                <c:pt idx="28">
                  <c:v>0.42857142857143</c:v>
                </c:pt>
                <c:pt idx="29">
                  <c:v>0.5989010989011</c:v>
                </c:pt>
                <c:pt idx="30">
                  <c:v>0.70829170829171</c:v>
                </c:pt>
                <c:pt idx="31">
                  <c:v>0.7037962037962</c:v>
                </c:pt>
                <c:pt idx="32">
                  <c:v>0.70529470529471</c:v>
                </c:pt>
                <c:pt idx="33">
                  <c:v>0.70529470529471</c:v>
                </c:pt>
                <c:pt idx="34">
                  <c:v>0.70529470529471</c:v>
                </c:pt>
                <c:pt idx="35">
                  <c:v>0.70529470529471</c:v>
                </c:pt>
                <c:pt idx="36">
                  <c:v>0.74475524475524</c:v>
                </c:pt>
                <c:pt idx="37">
                  <c:v>0.19230769230769</c:v>
                </c:pt>
                <c:pt idx="38">
                  <c:v>0.27272727272727</c:v>
                </c:pt>
                <c:pt idx="39">
                  <c:v>0.70829170829171</c:v>
                </c:pt>
                <c:pt idx="40">
                  <c:v>0.70829170829171</c:v>
                </c:pt>
                <c:pt idx="41">
                  <c:v>0.70829170829171</c:v>
                </c:pt>
                <c:pt idx="42">
                  <c:v>0.70829170829171</c:v>
                </c:pt>
                <c:pt idx="43">
                  <c:v>0.70829170829171</c:v>
                </c:pt>
                <c:pt idx="44">
                  <c:v>0.70829170829171</c:v>
                </c:pt>
                <c:pt idx="45">
                  <c:v>0.70829170829171</c:v>
                </c:pt>
                <c:pt idx="46">
                  <c:v>0.70829170829171</c:v>
                </c:pt>
                <c:pt idx="47">
                  <c:v>0.70829170829171</c:v>
                </c:pt>
                <c:pt idx="48">
                  <c:v>0.70829170829171</c:v>
                </c:pt>
                <c:pt idx="49">
                  <c:v>0.70829170829171</c:v>
                </c:pt>
                <c:pt idx="50">
                  <c:v>0.70829170829171</c:v>
                </c:pt>
                <c:pt idx="51">
                  <c:v>0.70829170829171</c:v>
                </c:pt>
                <c:pt idx="52">
                  <c:v>0.70829170829171</c:v>
                </c:pt>
                <c:pt idx="53">
                  <c:v>0.70829170829171</c:v>
                </c:pt>
                <c:pt idx="54">
                  <c:v>0.70829170829171</c:v>
                </c:pt>
                <c:pt idx="55">
                  <c:v>0.70829170829171</c:v>
                </c:pt>
                <c:pt idx="56">
                  <c:v>0.70829170829171</c:v>
                </c:pt>
                <c:pt idx="57">
                  <c:v>0.70829170829171</c:v>
                </c:pt>
                <c:pt idx="58">
                  <c:v>0.70829170829171</c:v>
                </c:pt>
                <c:pt idx="59">
                  <c:v>0.70829170829171</c:v>
                </c:pt>
                <c:pt idx="60">
                  <c:v>0.70829170829171</c:v>
                </c:pt>
                <c:pt idx="61">
                  <c:v>0.70829170829171</c:v>
                </c:pt>
                <c:pt idx="62">
                  <c:v>0.70829170829171</c:v>
                </c:pt>
                <c:pt idx="63">
                  <c:v>0.70829170829171</c:v>
                </c:pt>
                <c:pt idx="64">
                  <c:v>0.70829170829171</c:v>
                </c:pt>
                <c:pt idx="65">
                  <c:v>0.70829170829171</c:v>
                </c:pt>
                <c:pt idx="66">
                  <c:v>0.70829170829171</c:v>
                </c:pt>
                <c:pt idx="67">
                  <c:v>0.70829170829171</c:v>
                </c:pt>
                <c:pt idx="68">
                  <c:v>0.70829170829171</c:v>
                </c:pt>
                <c:pt idx="69">
                  <c:v>0.70829170829171</c:v>
                </c:pt>
                <c:pt idx="70">
                  <c:v>0.70829170829171</c:v>
                </c:pt>
                <c:pt idx="71">
                  <c:v>0.70829170829171</c:v>
                </c:pt>
                <c:pt idx="72">
                  <c:v>0.70829170829171</c:v>
                </c:pt>
                <c:pt idx="73">
                  <c:v>0.70829170829171</c:v>
                </c:pt>
                <c:pt idx="74">
                  <c:v>0.70829170829171</c:v>
                </c:pt>
                <c:pt idx="75">
                  <c:v>0.70829170829171</c:v>
                </c:pt>
                <c:pt idx="76">
                  <c:v>0.70829170829171</c:v>
                </c:pt>
                <c:pt idx="77">
                  <c:v>0.70829170829171</c:v>
                </c:pt>
                <c:pt idx="78">
                  <c:v>0.70829170829171</c:v>
                </c:pt>
                <c:pt idx="79">
                  <c:v>0.70829170829171</c:v>
                </c:pt>
                <c:pt idx="80">
                  <c:v>0.70829170829171</c:v>
                </c:pt>
                <c:pt idx="81">
                  <c:v>0.70829170829171</c:v>
                </c:pt>
                <c:pt idx="82">
                  <c:v>0.70829170829171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'task3-sup only'!$C$1</c:f>
              <c:strCache>
                <c:ptCount val="1"/>
                <c:pt idx="0">
                  <c:v>Hidden-memory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'task3-sup only'!$C$2:$C$96</c:f>
              <c:numCache>
                <c:formatCode>General</c:formatCode>
                <c:ptCount val="95"/>
                <c:pt idx="0">
                  <c:v>0.17482517482517</c:v>
                </c:pt>
                <c:pt idx="1">
                  <c:v>0.19280719280719</c:v>
                </c:pt>
                <c:pt idx="2">
                  <c:v>0.19180819180819</c:v>
                </c:pt>
                <c:pt idx="3">
                  <c:v>0.19180819180819</c:v>
                </c:pt>
                <c:pt idx="4">
                  <c:v>0.19280719280719</c:v>
                </c:pt>
                <c:pt idx="5">
                  <c:v>0.19280719280719</c:v>
                </c:pt>
                <c:pt idx="6">
                  <c:v>0.19180819180819</c:v>
                </c:pt>
                <c:pt idx="7">
                  <c:v>0.19280719280719</c:v>
                </c:pt>
                <c:pt idx="8">
                  <c:v>0.19280719280719</c:v>
                </c:pt>
                <c:pt idx="9">
                  <c:v>0.19280719280719</c:v>
                </c:pt>
                <c:pt idx="10">
                  <c:v>0.19180819180819</c:v>
                </c:pt>
                <c:pt idx="11">
                  <c:v>0.19280719280719</c:v>
                </c:pt>
                <c:pt idx="12">
                  <c:v>0.19280719280719</c:v>
                </c:pt>
                <c:pt idx="13">
                  <c:v>0.19180819180819</c:v>
                </c:pt>
                <c:pt idx="14">
                  <c:v>0.19180819180819</c:v>
                </c:pt>
                <c:pt idx="15">
                  <c:v>0.19280719280719</c:v>
                </c:pt>
                <c:pt idx="16">
                  <c:v>0.19280719280719</c:v>
                </c:pt>
                <c:pt idx="17">
                  <c:v>0.19180819180819</c:v>
                </c:pt>
                <c:pt idx="18">
                  <c:v>0.19280719280719</c:v>
                </c:pt>
                <c:pt idx="19">
                  <c:v>0.19280719280719</c:v>
                </c:pt>
                <c:pt idx="20">
                  <c:v>0.19280719280719</c:v>
                </c:pt>
                <c:pt idx="21">
                  <c:v>0.19180819180819</c:v>
                </c:pt>
                <c:pt idx="22">
                  <c:v>0.19180819180819</c:v>
                </c:pt>
                <c:pt idx="23">
                  <c:v>0.19180819180819</c:v>
                </c:pt>
                <c:pt idx="24">
                  <c:v>0.19280719280719</c:v>
                </c:pt>
                <c:pt idx="25">
                  <c:v>0.19180819180819</c:v>
                </c:pt>
                <c:pt idx="26">
                  <c:v>0.19280719280719</c:v>
                </c:pt>
                <c:pt idx="27">
                  <c:v>0.19280719280719</c:v>
                </c:pt>
                <c:pt idx="28">
                  <c:v>0.19280719280719</c:v>
                </c:pt>
                <c:pt idx="29">
                  <c:v>0.19180819180819</c:v>
                </c:pt>
                <c:pt idx="30">
                  <c:v>0.19280719280719</c:v>
                </c:pt>
                <c:pt idx="31">
                  <c:v>0.19280719280719</c:v>
                </c:pt>
                <c:pt idx="32">
                  <c:v>0.19280719280719</c:v>
                </c:pt>
                <c:pt idx="33">
                  <c:v>0.19280719280719</c:v>
                </c:pt>
                <c:pt idx="34">
                  <c:v>0.19180819180819</c:v>
                </c:pt>
                <c:pt idx="35">
                  <c:v>0.19180819180819</c:v>
                </c:pt>
                <c:pt idx="36">
                  <c:v>0.19280719280719</c:v>
                </c:pt>
                <c:pt idx="37">
                  <c:v>0.19280719280719</c:v>
                </c:pt>
                <c:pt idx="38">
                  <c:v>0.19280719280719</c:v>
                </c:pt>
                <c:pt idx="39">
                  <c:v>0.19180819180819</c:v>
                </c:pt>
                <c:pt idx="40">
                  <c:v>0.19280719280719</c:v>
                </c:pt>
                <c:pt idx="41">
                  <c:v>0.19280719280719</c:v>
                </c:pt>
                <c:pt idx="42">
                  <c:v>0.19180819180819</c:v>
                </c:pt>
                <c:pt idx="43">
                  <c:v>0.19280719280719</c:v>
                </c:pt>
                <c:pt idx="44">
                  <c:v>0.19280719280719</c:v>
                </c:pt>
                <c:pt idx="45">
                  <c:v>0.19180819180819</c:v>
                </c:pt>
                <c:pt idx="46">
                  <c:v>0.19180819180819</c:v>
                </c:pt>
                <c:pt idx="47">
                  <c:v>0.19180819180819</c:v>
                </c:pt>
                <c:pt idx="48">
                  <c:v>0.19180819180819</c:v>
                </c:pt>
                <c:pt idx="49">
                  <c:v>0.19180819180819</c:v>
                </c:pt>
                <c:pt idx="50">
                  <c:v>0.19280719280719</c:v>
                </c:pt>
                <c:pt idx="51">
                  <c:v>0.19180819180819</c:v>
                </c:pt>
                <c:pt idx="52">
                  <c:v>0.19280719280719</c:v>
                </c:pt>
                <c:pt idx="53">
                  <c:v>0.19280719280719</c:v>
                </c:pt>
                <c:pt idx="54">
                  <c:v>0.23026973026973</c:v>
                </c:pt>
                <c:pt idx="55">
                  <c:v>0.17482517482517</c:v>
                </c:pt>
                <c:pt idx="56">
                  <c:v>0.23876123876124</c:v>
                </c:pt>
                <c:pt idx="57">
                  <c:v>0.17482517482517</c:v>
                </c:pt>
                <c:pt idx="58">
                  <c:v>0.55944055944056</c:v>
                </c:pt>
                <c:pt idx="59">
                  <c:v>0.60789210789211</c:v>
                </c:pt>
                <c:pt idx="60">
                  <c:v>0.86113886113886</c:v>
                </c:pt>
                <c:pt idx="61">
                  <c:v>0.55894105894106</c:v>
                </c:pt>
                <c:pt idx="62">
                  <c:v>0.32917082917083</c:v>
                </c:pt>
                <c:pt idx="63">
                  <c:v>0.68831168831169</c:v>
                </c:pt>
                <c:pt idx="64">
                  <c:v>0.83266733266733</c:v>
                </c:pt>
                <c:pt idx="65">
                  <c:v>0.84065934065934</c:v>
                </c:pt>
                <c:pt idx="66">
                  <c:v>0.999000999001</c:v>
                </c:pt>
                <c:pt idx="67">
                  <c:v>1.0</c:v>
                </c:pt>
                <c:pt idx="68">
                  <c:v>1.0</c:v>
                </c:pt>
                <c:pt idx="69">
                  <c:v>1.0</c:v>
                </c:pt>
                <c:pt idx="70">
                  <c:v>1.0</c:v>
                </c:pt>
                <c:pt idx="71">
                  <c:v>1.0</c:v>
                </c:pt>
                <c:pt idx="72">
                  <c:v>1.0</c:v>
                </c:pt>
                <c:pt idx="73">
                  <c:v>1.0</c:v>
                </c:pt>
                <c:pt idx="74">
                  <c:v>1.0</c:v>
                </c:pt>
                <c:pt idx="75">
                  <c:v>1.0</c:v>
                </c:pt>
                <c:pt idx="76">
                  <c:v>1.0</c:v>
                </c:pt>
                <c:pt idx="77">
                  <c:v>1.0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'task3-sup only'!$D$1</c:f>
              <c:strCache>
                <c:ptCount val="1"/>
                <c:pt idx="0">
                  <c:v>Double-controlled</c:v>
                </c:pt>
              </c:strCache>
            </c:strRef>
          </c:tx>
          <c:marker>
            <c:symbol val="none"/>
          </c:marker>
          <c:val>
            <c:numRef>
              <c:f>'task3-sup only'!$D$2:$D$96</c:f>
              <c:numCache>
                <c:formatCode>General</c:formatCode>
                <c:ptCount val="95"/>
                <c:pt idx="0">
                  <c:v>0.19280719280719</c:v>
                </c:pt>
                <c:pt idx="1">
                  <c:v>0.14885114885115</c:v>
                </c:pt>
                <c:pt idx="2">
                  <c:v>0.19180819180819</c:v>
                </c:pt>
                <c:pt idx="3">
                  <c:v>0.17482517482517</c:v>
                </c:pt>
                <c:pt idx="4">
                  <c:v>0.19280719280719</c:v>
                </c:pt>
                <c:pt idx="5">
                  <c:v>0.19180819180819</c:v>
                </c:pt>
                <c:pt idx="6">
                  <c:v>0.19180819180819</c:v>
                </c:pt>
                <c:pt idx="7">
                  <c:v>0.19280719280719</c:v>
                </c:pt>
                <c:pt idx="8">
                  <c:v>0.19180819180819</c:v>
                </c:pt>
                <c:pt idx="9">
                  <c:v>0.19180819180819</c:v>
                </c:pt>
                <c:pt idx="10">
                  <c:v>0.19180819180819</c:v>
                </c:pt>
                <c:pt idx="11">
                  <c:v>0.19280719280719</c:v>
                </c:pt>
                <c:pt idx="12">
                  <c:v>0.19180819180819</c:v>
                </c:pt>
                <c:pt idx="13">
                  <c:v>0.19280719280719</c:v>
                </c:pt>
                <c:pt idx="14">
                  <c:v>0.19180819180819</c:v>
                </c:pt>
                <c:pt idx="15">
                  <c:v>0.19280719280719</c:v>
                </c:pt>
                <c:pt idx="16">
                  <c:v>0.19280719280719</c:v>
                </c:pt>
                <c:pt idx="17">
                  <c:v>0.19280719280719</c:v>
                </c:pt>
                <c:pt idx="18">
                  <c:v>0.19280719280719</c:v>
                </c:pt>
                <c:pt idx="19">
                  <c:v>0.19280719280719</c:v>
                </c:pt>
                <c:pt idx="20">
                  <c:v>0.19280719280719</c:v>
                </c:pt>
                <c:pt idx="21">
                  <c:v>0.19180819180819</c:v>
                </c:pt>
                <c:pt idx="22">
                  <c:v>0.19180819180819</c:v>
                </c:pt>
                <c:pt idx="23">
                  <c:v>0.19280719280719</c:v>
                </c:pt>
                <c:pt idx="24">
                  <c:v>0.19280719280719</c:v>
                </c:pt>
                <c:pt idx="25">
                  <c:v>0.19280719280719</c:v>
                </c:pt>
                <c:pt idx="26">
                  <c:v>0.19280719280719</c:v>
                </c:pt>
                <c:pt idx="27">
                  <c:v>0.19180819180819</c:v>
                </c:pt>
                <c:pt idx="28">
                  <c:v>0.19280719280719</c:v>
                </c:pt>
                <c:pt idx="29">
                  <c:v>0.19180819180819</c:v>
                </c:pt>
                <c:pt idx="30">
                  <c:v>0.19280719280719</c:v>
                </c:pt>
                <c:pt idx="31">
                  <c:v>0.19280719280719</c:v>
                </c:pt>
                <c:pt idx="32">
                  <c:v>0.19180819180819</c:v>
                </c:pt>
                <c:pt idx="33">
                  <c:v>0.19180819180819</c:v>
                </c:pt>
                <c:pt idx="34">
                  <c:v>0.19180819180819</c:v>
                </c:pt>
                <c:pt idx="35">
                  <c:v>0.19180819180819</c:v>
                </c:pt>
                <c:pt idx="36">
                  <c:v>0.19180819180819</c:v>
                </c:pt>
                <c:pt idx="37">
                  <c:v>0.19180819180819</c:v>
                </c:pt>
                <c:pt idx="38">
                  <c:v>0.19180819180819</c:v>
                </c:pt>
                <c:pt idx="39">
                  <c:v>0.19180819180819</c:v>
                </c:pt>
                <c:pt idx="40">
                  <c:v>0.19180819180819</c:v>
                </c:pt>
                <c:pt idx="41">
                  <c:v>0.19280719280719</c:v>
                </c:pt>
                <c:pt idx="42">
                  <c:v>0.19280719280719</c:v>
                </c:pt>
                <c:pt idx="43">
                  <c:v>0.19280719280719</c:v>
                </c:pt>
                <c:pt idx="44">
                  <c:v>0.19280719280719</c:v>
                </c:pt>
                <c:pt idx="45">
                  <c:v>0.19280719280719</c:v>
                </c:pt>
                <c:pt idx="46">
                  <c:v>0.19280719280719</c:v>
                </c:pt>
                <c:pt idx="47">
                  <c:v>0.19180819180819</c:v>
                </c:pt>
                <c:pt idx="48">
                  <c:v>0.19180819180819</c:v>
                </c:pt>
                <c:pt idx="49">
                  <c:v>0.19280719280719</c:v>
                </c:pt>
                <c:pt idx="50">
                  <c:v>0.19180819180819</c:v>
                </c:pt>
                <c:pt idx="51">
                  <c:v>0.19180819180819</c:v>
                </c:pt>
                <c:pt idx="52">
                  <c:v>0.35914085914086</c:v>
                </c:pt>
                <c:pt idx="53">
                  <c:v>0.73926073926074</c:v>
                </c:pt>
                <c:pt idx="54">
                  <c:v>0.9955044955045</c:v>
                </c:pt>
                <c:pt idx="55">
                  <c:v>0.76423576423576</c:v>
                </c:pt>
                <c:pt idx="56">
                  <c:v>0.9995004995005</c:v>
                </c:pt>
                <c:pt idx="57">
                  <c:v>1.0</c:v>
                </c:pt>
                <c:pt idx="58">
                  <c:v>1.0</c:v>
                </c:pt>
                <c:pt idx="59">
                  <c:v>1.0</c:v>
                </c:pt>
                <c:pt idx="60">
                  <c:v>1.0</c:v>
                </c:pt>
                <c:pt idx="61">
                  <c:v>1.0</c:v>
                </c:pt>
                <c:pt idx="62">
                  <c:v>1.0</c:v>
                </c:pt>
                <c:pt idx="63">
                  <c:v>1.0</c:v>
                </c:pt>
                <c:pt idx="64">
                  <c:v>1.0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'task3-sup only'!$E$1</c:f>
              <c:strCache>
                <c:ptCount val="1"/>
                <c:pt idx="0">
                  <c:v>Tightly-coupled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val>
            <c:numRef>
              <c:f>'task3-sup only'!$E$2:$E$96</c:f>
              <c:numCache>
                <c:formatCode>General</c:formatCode>
                <c:ptCount val="95"/>
                <c:pt idx="0">
                  <c:v>0.17432567432567</c:v>
                </c:pt>
                <c:pt idx="1">
                  <c:v>0.2042957042957</c:v>
                </c:pt>
                <c:pt idx="2">
                  <c:v>0.17432567432567</c:v>
                </c:pt>
                <c:pt idx="3">
                  <c:v>0.1983016983017</c:v>
                </c:pt>
                <c:pt idx="4">
                  <c:v>0.17432567432567</c:v>
                </c:pt>
                <c:pt idx="5">
                  <c:v>0.17432567432567</c:v>
                </c:pt>
                <c:pt idx="6">
                  <c:v>0.1983016983017</c:v>
                </c:pt>
                <c:pt idx="7">
                  <c:v>0.1983016983017</c:v>
                </c:pt>
                <c:pt idx="8">
                  <c:v>0.1983016983017</c:v>
                </c:pt>
                <c:pt idx="9">
                  <c:v>0.1983016983017</c:v>
                </c:pt>
                <c:pt idx="10">
                  <c:v>0.24475524475524</c:v>
                </c:pt>
                <c:pt idx="11">
                  <c:v>1.0</c:v>
                </c:pt>
                <c:pt idx="12">
                  <c:v>0.19180819180819</c:v>
                </c:pt>
                <c:pt idx="13">
                  <c:v>0.17482517482517</c:v>
                </c:pt>
                <c:pt idx="14">
                  <c:v>0.19280719280719</c:v>
                </c:pt>
                <c:pt idx="15">
                  <c:v>0.19280719280719</c:v>
                </c:pt>
                <c:pt idx="16">
                  <c:v>0.19180819180819</c:v>
                </c:pt>
                <c:pt idx="17">
                  <c:v>0.19180819180819</c:v>
                </c:pt>
                <c:pt idx="18">
                  <c:v>0.19180819180819</c:v>
                </c:pt>
                <c:pt idx="19">
                  <c:v>0.19180819180819</c:v>
                </c:pt>
                <c:pt idx="20">
                  <c:v>0.19180819180819</c:v>
                </c:pt>
                <c:pt idx="21">
                  <c:v>0.19180819180819</c:v>
                </c:pt>
                <c:pt idx="22">
                  <c:v>0.19180819180819</c:v>
                </c:pt>
                <c:pt idx="23">
                  <c:v>0.19180819180819</c:v>
                </c:pt>
                <c:pt idx="24">
                  <c:v>0.19280719280719</c:v>
                </c:pt>
                <c:pt idx="25">
                  <c:v>0.19180819180819</c:v>
                </c:pt>
                <c:pt idx="26">
                  <c:v>0.19180819180819</c:v>
                </c:pt>
                <c:pt idx="27">
                  <c:v>0.19280719280719</c:v>
                </c:pt>
                <c:pt idx="28">
                  <c:v>0.19280719280719</c:v>
                </c:pt>
                <c:pt idx="29">
                  <c:v>0.19180819180819</c:v>
                </c:pt>
                <c:pt idx="30">
                  <c:v>0.19180819180819</c:v>
                </c:pt>
                <c:pt idx="31">
                  <c:v>0.19180819180819</c:v>
                </c:pt>
                <c:pt idx="32">
                  <c:v>0.19280719280719</c:v>
                </c:pt>
                <c:pt idx="33">
                  <c:v>0.19280719280719</c:v>
                </c:pt>
                <c:pt idx="34">
                  <c:v>0.19180819180819</c:v>
                </c:pt>
                <c:pt idx="35">
                  <c:v>0.19180819180819</c:v>
                </c:pt>
                <c:pt idx="36">
                  <c:v>0.19180819180819</c:v>
                </c:pt>
                <c:pt idx="37">
                  <c:v>0.19280719280719</c:v>
                </c:pt>
                <c:pt idx="38">
                  <c:v>0.19180819180819</c:v>
                </c:pt>
                <c:pt idx="39">
                  <c:v>0.19180819180819</c:v>
                </c:pt>
                <c:pt idx="40">
                  <c:v>0.19180819180819</c:v>
                </c:pt>
                <c:pt idx="41">
                  <c:v>0.19180819180819</c:v>
                </c:pt>
                <c:pt idx="42">
                  <c:v>0.19280719280719</c:v>
                </c:pt>
                <c:pt idx="43">
                  <c:v>0.24425574425574</c:v>
                </c:pt>
                <c:pt idx="44">
                  <c:v>0.36013986013986</c:v>
                </c:pt>
                <c:pt idx="45">
                  <c:v>0.53046953046953</c:v>
                </c:pt>
                <c:pt idx="46">
                  <c:v>0.84315684315684</c:v>
                </c:pt>
                <c:pt idx="47">
                  <c:v>0.99250749250749</c:v>
                </c:pt>
                <c:pt idx="48">
                  <c:v>0.998001998002</c:v>
                </c:pt>
                <c:pt idx="49">
                  <c:v>1.0</c:v>
                </c:pt>
                <c:pt idx="50">
                  <c:v>1.0</c:v>
                </c:pt>
                <c:pt idx="51">
                  <c:v>1.0</c:v>
                </c:pt>
                <c:pt idx="52">
                  <c:v>1.0</c:v>
                </c:pt>
                <c:pt idx="53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57676160"/>
        <c:axId val="-2057673392"/>
      </c:lineChart>
      <c:catAx>
        <c:axId val="-2057676160"/>
        <c:scaling>
          <c:orientation val="minMax"/>
        </c:scaling>
        <c:delete val="0"/>
        <c:axPos val="b"/>
        <c:majorTickMark val="out"/>
        <c:minorTickMark val="none"/>
        <c:tickLblPos val="nextTo"/>
        <c:crossAx val="-2057673392"/>
        <c:crosses val="autoZero"/>
        <c:auto val="1"/>
        <c:lblAlgn val="ctr"/>
        <c:lblOffset val="100"/>
        <c:noMultiLvlLbl val="0"/>
      </c:catAx>
      <c:valAx>
        <c:axId val="-2057673392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76761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60711504096551"/>
          <c:y val="0.524924203653965"/>
          <c:w val="0.30647103028331"/>
          <c:h val="0.251816655340661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Comp7 Validation error  against  #training</a:t>
            </a:r>
            <a:r>
              <a:rPr lang="en-US" sz="1800" baseline="0"/>
              <a:t> Epoch</a:t>
            </a:r>
            <a:endParaRPr lang="en-US" sz="1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486382008643236"/>
          <c:y val="0.103642072518713"/>
          <c:w val="0.928271212990028"/>
          <c:h val="0.743476815398075"/>
        </c:manualLayout>
      </c:layout>
      <c:lineChart>
        <c:grouping val="standard"/>
        <c:varyColors val="0"/>
        <c:ser>
          <c:idx val="0"/>
          <c:order val="0"/>
          <c:tx>
            <c:strRef>
              <c:f>'[Chart in Microsoft Office PowerPoint]Sheet1'!$A$1</c:f>
              <c:strCache>
                <c:ptCount val="1"/>
                <c:pt idx="0">
                  <c:v>RC only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'[Chart in Microsoft Office PowerPoint]Sheet1'!$A$2:$A$17</c:f>
              <c:numCache>
                <c:formatCode>General</c:formatCode>
                <c:ptCount val="16"/>
                <c:pt idx="0">
                  <c:v>30.0</c:v>
                </c:pt>
                <c:pt idx="1">
                  <c:v>32.9</c:v>
                </c:pt>
                <c:pt idx="2">
                  <c:v>33.5</c:v>
                </c:pt>
                <c:pt idx="3">
                  <c:v>34.3</c:v>
                </c:pt>
                <c:pt idx="4">
                  <c:v>33.8</c:v>
                </c:pt>
                <c:pt idx="5">
                  <c:v>32.9</c:v>
                </c:pt>
                <c:pt idx="6">
                  <c:v>31.5</c:v>
                </c:pt>
                <c:pt idx="7">
                  <c:v>31.0</c:v>
                </c:pt>
                <c:pt idx="8">
                  <c:v>31.2</c:v>
                </c:pt>
                <c:pt idx="9">
                  <c:v>30.8</c:v>
                </c:pt>
                <c:pt idx="10">
                  <c:v>31.2</c:v>
                </c:pt>
                <c:pt idx="11">
                  <c:v>29.0</c:v>
                </c:pt>
                <c:pt idx="12">
                  <c:v>29.8</c:v>
                </c:pt>
                <c:pt idx="13">
                  <c:v>28.9</c:v>
                </c:pt>
                <c:pt idx="14">
                  <c:v>29.1</c:v>
                </c:pt>
                <c:pt idx="15">
                  <c:v>29.8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'[Chart in Microsoft Office PowerPoint]Sheet1'!$B$1</c:f>
              <c:strCache>
                <c:ptCount val="1"/>
                <c:pt idx="0">
                  <c:v>RC with max word score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'[Chart in Microsoft Office PowerPoint]Sheet1'!$B$2:$B$17</c:f>
              <c:numCache>
                <c:formatCode>General</c:formatCode>
                <c:ptCount val="16"/>
                <c:pt idx="0">
                  <c:v>28.0</c:v>
                </c:pt>
                <c:pt idx="1">
                  <c:v>30.0</c:v>
                </c:pt>
                <c:pt idx="2">
                  <c:v>33.2</c:v>
                </c:pt>
                <c:pt idx="3">
                  <c:v>33.9</c:v>
                </c:pt>
                <c:pt idx="4">
                  <c:v>33.5</c:v>
                </c:pt>
                <c:pt idx="5">
                  <c:v>33.2</c:v>
                </c:pt>
                <c:pt idx="6">
                  <c:v>32.9</c:v>
                </c:pt>
                <c:pt idx="7">
                  <c:v>32.8</c:v>
                </c:pt>
                <c:pt idx="8">
                  <c:v>32.4</c:v>
                </c:pt>
                <c:pt idx="9">
                  <c:v>32.6</c:v>
                </c:pt>
                <c:pt idx="10">
                  <c:v>32.8</c:v>
                </c:pt>
                <c:pt idx="11">
                  <c:v>32.8</c:v>
                </c:pt>
                <c:pt idx="12">
                  <c:v>32.8</c:v>
                </c:pt>
                <c:pt idx="13">
                  <c:v>32.0</c:v>
                </c:pt>
                <c:pt idx="14">
                  <c:v>32.1</c:v>
                </c:pt>
                <c:pt idx="15">
                  <c:v>32.8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'[Chart in Microsoft Office PowerPoint]Sheet1'!$C$1</c:f>
              <c:strCache>
                <c:ptCount val="1"/>
                <c:pt idx="0">
                  <c:v>RC with avg pooling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'[Chart in Microsoft Office PowerPoint]Sheet1'!$C$2:$C$17</c:f>
              <c:numCache>
                <c:formatCode>General</c:formatCode>
                <c:ptCount val="16"/>
                <c:pt idx="0">
                  <c:v>24.0</c:v>
                </c:pt>
                <c:pt idx="1">
                  <c:v>28.0</c:v>
                </c:pt>
                <c:pt idx="2">
                  <c:v>30.0</c:v>
                </c:pt>
                <c:pt idx="3">
                  <c:v>32.0</c:v>
                </c:pt>
                <c:pt idx="4">
                  <c:v>31.0</c:v>
                </c:pt>
                <c:pt idx="5">
                  <c:v>32.0</c:v>
                </c:pt>
                <c:pt idx="6">
                  <c:v>31.0</c:v>
                </c:pt>
                <c:pt idx="7">
                  <c:v>31.0</c:v>
                </c:pt>
                <c:pt idx="8">
                  <c:v>30.0</c:v>
                </c:pt>
                <c:pt idx="9">
                  <c:v>31.0</c:v>
                </c:pt>
                <c:pt idx="10">
                  <c:v>31.0</c:v>
                </c:pt>
                <c:pt idx="11">
                  <c:v>31.0</c:v>
                </c:pt>
                <c:pt idx="12">
                  <c:v>31.0</c:v>
                </c:pt>
                <c:pt idx="13">
                  <c:v>31.2</c:v>
                </c:pt>
                <c:pt idx="14">
                  <c:v>31.8</c:v>
                </c:pt>
                <c:pt idx="15">
                  <c:v>31.9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2375840"/>
        <c:axId val="-2072391376"/>
      </c:lineChart>
      <c:catAx>
        <c:axId val="-20723758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2391376"/>
        <c:crosses val="autoZero"/>
        <c:auto val="1"/>
        <c:lblAlgn val="ctr"/>
        <c:lblOffset val="100"/>
        <c:noMultiLvlLbl val="0"/>
      </c:catAx>
      <c:valAx>
        <c:axId val="-2072391376"/>
        <c:scaling>
          <c:orientation val="minMax"/>
          <c:min val="2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2375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8780203540277"/>
          <c:y val="0.576208418392145"/>
          <c:w val="0.734268891344177"/>
          <c:h val="0.269059071319789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Double-controlled</a:t>
            </a:r>
            <a:endParaRPr lang="en-US" sz="1400" dirty="0"/>
          </a:p>
        </c:rich>
      </c:tx>
      <c:layout>
        <c:manualLayout>
          <c:xMode val="edge"/>
          <c:yMode val="edge"/>
          <c:x val="0.18665135608049"/>
          <c:y val="0.0244637649460484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2338874307378"/>
          <c:y val="0.0715789473684211"/>
          <c:w val="0.848551144648586"/>
          <c:h val="0.86"/>
        </c:manualLayout>
      </c:layout>
      <c:scatterChart>
        <c:scatterStyle val="lineMarker"/>
        <c:varyColors val="0"/>
        <c:ser>
          <c:idx val="0"/>
          <c:order val="0"/>
          <c:tx>
            <c:strRef>
              <c:f>recall!$D$1</c:f>
              <c:strCache>
                <c:ptCount val="1"/>
                <c:pt idx="0">
                  <c:v>NTM2</c:v>
                </c:pt>
              </c:strCache>
            </c:strRef>
          </c:tx>
          <c:spPr>
            <a:ln w="47625">
              <a:noFill/>
            </a:ln>
          </c:spPr>
          <c:marker>
            <c:symbol val="diamond"/>
            <c:size val="2"/>
          </c:marker>
          <c:yVal>
            <c:numRef>
              <c:f>recall!$D$2:$D$3500</c:f>
              <c:numCache>
                <c:formatCode>General</c:formatCode>
                <c:ptCount val="3499"/>
                <c:pt idx="0">
                  <c:v>1.64803402203</c:v>
                </c:pt>
                <c:pt idx="1">
                  <c:v>1.11409426503</c:v>
                </c:pt>
                <c:pt idx="2">
                  <c:v>2.28669768642</c:v>
                </c:pt>
                <c:pt idx="3">
                  <c:v>1.17255042413</c:v>
                </c:pt>
                <c:pt idx="4">
                  <c:v>2.09159622469</c:v>
                </c:pt>
                <c:pt idx="5">
                  <c:v>1.02738975812</c:v>
                </c:pt>
                <c:pt idx="6">
                  <c:v>1.02121466848</c:v>
                </c:pt>
                <c:pt idx="7">
                  <c:v>0.68895600481</c:v>
                </c:pt>
                <c:pt idx="8">
                  <c:v>0.96051913033</c:v>
                </c:pt>
                <c:pt idx="9">
                  <c:v>0.82748780758</c:v>
                </c:pt>
                <c:pt idx="10">
                  <c:v>0.73531504602</c:v>
                </c:pt>
                <c:pt idx="11">
                  <c:v>0.82390511396</c:v>
                </c:pt>
                <c:pt idx="12">
                  <c:v>2.04014596861</c:v>
                </c:pt>
                <c:pt idx="13">
                  <c:v>0.97839854387</c:v>
                </c:pt>
                <c:pt idx="14">
                  <c:v>1.10849026608</c:v>
                </c:pt>
                <c:pt idx="15">
                  <c:v>0.80759832239</c:v>
                </c:pt>
                <c:pt idx="16">
                  <c:v>2.1384993284</c:v>
                </c:pt>
                <c:pt idx="17">
                  <c:v>1.29579172123</c:v>
                </c:pt>
                <c:pt idx="18">
                  <c:v>1.39147516134</c:v>
                </c:pt>
                <c:pt idx="19">
                  <c:v>1.4437963558</c:v>
                </c:pt>
                <c:pt idx="20">
                  <c:v>2.13890911766</c:v>
                </c:pt>
                <c:pt idx="21">
                  <c:v>1.07645730138</c:v>
                </c:pt>
                <c:pt idx="22">
                  <c:v>1.24701774434</c:v>
                </c:pt>
                <c:pt idx="23">
                  <c:v>2.11943511831</c:v>
                </c:pt>
                <c:pt idx="24">
                  <c:v>0.83426143155</c:v>
                </c:pt>
                <c:pt idx="25">
                  <c:v>1.44417113174</c:v>
                </c:pt>
                <c:pt idx="26">
                  <c:v>2.30729258347</c:v>
                </c:pt>
                <c:pt idx="27">
                  <c:v>0.82445644283</c:v>
                </c:pt>
                <c:pt idx="28">
                  <c:v>1.01162498858</c:v>
                </c:pt>
                <c:pt idx="29">
                  <c:v>2.02157151504</c:v>
                </c:pt>
                <c:pt idx="30">
                  <c:v>1.99431430639</c:v>
                </c:pt>
                <c:pt idx="31">
                  <c:v>2.13196644772</c:v>
                </c:pt>
                <c:pt idx="32">
                  <c:v>1.05829463664</c:v>
                </c:pt>
                <c:pt idx="33">
                  <c:v>1.35322157649</c:v>
                </c:pt>
                <c:pt idx="34">
                  <c:v>0.6309332153</c:v>
                </c:pt>
                <c:pt idx="35">
                  <c:v>0.81094761595</c:v>
                </c:pt>
                <c:pt idx="36">
                  <c:v>1.2539957205</c:v>
                </c:pt>
                <c:pt idx="37">
                  <c:v>1.43702620284</c:v>
                </c:pt>
                <c:pt idx="38">
                  <c:v>2.02970647888</c:v>
                </c:pt>
                <c:pt idx="39">
                  <c:v>2.09375558256</c:v>
                </c:pt>
                <c:pt idx="40">
                  <c:v>0.79422466129</c:v>
                </c:pt>
                <c:pt idx="41">
                  <c:v>2.00901484893</c:v>
                </c:pt>
                <c:pt idx="42">
                  <c:v>1.36411310137</c:v>
                </c:pt>
                <c:pt idx="43">
                  <c:v>1.53195805307</c:v>
                </c:pt>
                <c:pt idx="44">
                  <c:v>1.12390092089</c:v>
                </c:pt>
                <c:pt idx="45">
                  <c:v>0.6990056531</c:v>
                </c:pt>
                <c:pt idx="46">
                  <c:v>1.092407297</c:v>
                </c:pt>
                <c:pt idx="47">
                  <c:v>2.03719870394</c:v>
                </c:pt>
                <c:pt idx="48">
                  <c:v>1.00415718302</c:v>
                </c:pt>
                <c:pt idx="49">
                  <c:v>1.05982852873</c:v>
                </c:pt>
                <c:pt idx="50">
                  <c:v>2.00193809089</c:v>
                </c:pt>
                <c:pt idx="51">
                  <c:v>1.41096451113</c:v>
                </c:pt>
                <c:pt idx="52">
                  <c:v>2.06522074736</c:v>
                </c:pt>
                <c:pt idx="53">
                  <c:v>0.67766845192</c:v>
                </c:pt>
                <c:pt idx="54">
                  <c:v>0.7329494576</c:v>
                </c:pt>
                <c:pt idx="55">
                  <c:v>0.83613285523</c:v>
                </c:pt>
                <c:pt idx="56">
                  <c:v>0.87463407015</c:v>
                </c:pt>
                <c:pt idx="57">
                  <c:v>1.86207595074</c:v>
                </c:pt>
                <c:pt idx="58">
                  <c:v>0.90054728491</c:v>
                </c:pt>
                <c:pt idx="59">
                  <c:v>0.85476378443</c:v>
                </c:pt>
                <c:pt idx="60">
                  <c:v>0.85314737431</c:v>
                </c:pt>
                <c:pt idx="61">
                  <c:v>0.88241425798</c:v>
                </c:pt>
                <c:pt idx="62">
                  <c:v>0.68642292345</c:v>
                </c:pt>
                <c:pt idx="63">
                  <c:v>2.17703720559</c:v>
                </c:pt>
                <c:pt idx="64">
                  <c:v>1.09861304228</c:v>
                </c:pt>
                <c:pt idx="65">
                  <c:v>1.04578532684</c:v>
                </c:pt>
                <c:pt idx="66">
                  <c:v>1.88424207508</c:v>
                </c:pt>
                <c:pt idx="67">
                  <c:v>2.073443133059996</c:v>
                </c:pt>
                <c:pt idx="68">
                  <c:v>0.64051085593</c:v>
                </c:pt>
                <c:pt idx="69">
                  <c:v>1.39683458896</c:v>
                </c:pt>
                <c:pt idx="70">
                  <c:v>1.09337964322</c:v>
                </c:pt>
                <c:pt idx="71">
                  <c:v>2.01678180603</c:v>
                </c:pt>
                <c:pt idx="72">
                  <c:v>0.63537629543</c:v>
                </c:pt>
                <c:pt idx="73">
                  <c:v>1.25644103589</c:v>
                </c:pt>
                <c:pt idx="74">
                  <c:v>1.98460503277</c:v>
                </c:pt>
                <c:pt idx="75">
                  <c:v>0.93537575704</c:v>
                </c:pt>
                <c:pt idx="76">
                  <c:v>0.86512792415</c:v>
                </c:pt>
                <c:pt idx="77">
                  <c:v>1.0528754461</c:v>
                </c:pt>
                <c:pt idx="78">
                  <c:v>0.91021597876</c:v>
                </c:pt>
                <c:pt idx="79">
                  <c:v>2.06193133481</c:v>
                </c:pt>
                <c:pt idx="80">
                  <c:v>1.04513664121</c:v>
                </c:pt>
                <c:pt idx="81">
                  <c:v>2.12500142602</c:v>
                </c:pt>
                <c:pt idx="82">
                  <c:v>0.66063972461</c:v>
                </c:pt>
                <c:pt idx="83">
                  <c:v>0.73935022159</c:v>
                </c:pt>
                <c:pt idx="84">
                  <c:v>0.69344816642</c:v>
                </c:pt>
                <c:pt idx="85">
                  <c:v>1.54270242788</c:v>
                </c:pt>
                <c:pt idx="86">
                  <c:v>1.32333420052</c:v>
                </c:pt>
                <c:pt idx="87">
                  <c:v>1.34453958506</c:v>
                </c:pt>
                <c:pt idx="88">
                  <c:v>2.03089766091</c:v>
                </c:pt>
                <c:pt idx="89">
                  <c:v>0.94640960941</c:v>
                </c:pt>
                <c:pt idx="90">
                  <c:v>1.10784223052</c:v>
                </c:pt>
                <c:pt idx="91">
                  <c:v>1.82934530352</c:v>
                </c:pt>
                <c:pt idx="92">
                  <c:v>1.02817063686</c:v>
                </c:pt>
                <c:pt idx="93">
                  <c:v>0.53801255429</c:v>
                </c:pt>
                <c:pt idx="94">
                  <c:v>0.81884264514</c:v>
                </c:pt>
                <c:pt idx="95">
                  <c:v>0.8388343032</c:v>
                </c:pt>
                <c:pt idx="96">
                  <c:v>2.13659430437</c:v>
                </c:pt>
                <c:pt idx="97">
                  <c:v>0.61904199848</c:v>
                </c:pt>
                <c:pt idx="98">
                  <c:v>0.84715991381</c:v>
                </c:pt>
                <c:pt idx="99">
                  <c:v>1.36551709631</c:v>
                </c:pt>
                <c:pt idx="100">
                  <c:v>1.65713889575</c:v>
                </c:pt>
                <c:pt idx="101">
                  <c:v>0.60552542723</c:v>
                </c:pt>
                <c:pt idx="102">
                  <c:v>0.77447309679</c:v>
                </c:pt>
                <c:pt idx="103">
                  <c:v>0.60874780198</c:v>
                </c:pt>
                <c:pt idx="104">
                  <c:v>0.87241170963</c:v>
                </c:pt>
                <c:pt idx="105">
                  <c:v>0.81238425891</c:v>
                </c:pt>
                <c:pt idx="106">
                  <c:v>1.52992512344</c:v>
                </c:pt>
                <c:pt idx="107">
                  <c:v>2.15905708609</c:v>
                </c:pt>
                <c:pt idx="108">
                  <c:v>0.69633548543</c:v>
                </c:pt>
                <c:pt idx="109">
                  <c:v>1.00358450517</c:v>
                </c:pt>
                <c:pt idx="110">
                  <c:v>2.13065599825</c:v>
                </c:pt>
                <c:pt idx="111">
                  <c:v>0.62522318869</c:v>
                </c:pt>
                <c:pt idx="112">
                  <c:v>0.59737129917</c:v>
                </c:pt>
                <c:pt idx="113">
                  <c:v>1.73910067209</c:v>
                </c:pt>
                <c:pt idx="114">
                  <c:v>1.543391552</c:v>
                </c:pt>
                <c:pt idx="115">
                  <c:v>1.11303310378</c:v>
                </c:pt>
                <c:pt idx="116">
                  <c:v>0.89015919292</c:v>
                </c:pt>
                <c:pt idx="117">
                  <c:v>0.99390684434</c:v>
                </c:pt>
                <c:pt idx="118">
                  <c:v>1.1701638072</c:v>
                </c:pt>
                <c:pt idx="119">
                  <c:v>0.63138507646</c:v>
                </c:pt>
                <c:pt idx="120">
                  <c:v>1.87152043487</c:v>
                </c:pt>
                <c:pt idx="121">
                  <c:v>0.56710938549</c:v>
                </c:pt>
                <c:pt idx="122">
                  <c:v>0.96957212826</c:v>
                </c:pt>
                <c:pt idx="123">
                  <c:v>0.96062885965</c:v>
                </c:pt>
                <c:pt idx="124">
                  <c:v>0.57826289595</c:v>
                </c:pt>
                <c:pt idx="125">
                  <c:v>0.77797480465</c:v>
                </c:pt>
                <c:pt idx="126">
                  <c:v>0.88646938469</c:v>
                </c:pt>
                <c:pt idx="127">
                  <c:v>0.96548559012</c:v>
                </c:pt>
                <c:pt idx="128">
                  <c:v>1.86983331554</c:v>
                </c:pt>
                <c:pt idx="129">
                  <c:v>1.46786047506</c:v>
                </c:pt>
                <c:pt idx="130">
                  <c:v>0.75299336386</c:v>
                </c:pt>
                <c:pt idx="131">
                  <c:v>1.92791754441</c:v>
                </c:pt>
                <c:pt idx="132">
                  <c:v>1.0518304719</c:v>
                </c:pt>
                <c:pt idx="133">
                  <c:v>1.23556911602</c:v>
                </c:pt>
                <c:pt idx="134">
                  <c:v>1.83119669266</c:v>
                </c:pt>
                <c:pt idx="135">
                  <c:v>0.7881134504</c:v>
                </c:pt>
                <c:pt idx="136">
                  <c:v>0.6628645083</c:v>
                </c:pt>
                <c:pt idx="137">
                  <c:v>1.22108366299</c:v>
                </c:pt>
                <c:pt idx="138">
                  <c:v>0.87652174018</c:v>
                </c:pt>
                <c:pt idx="139">
                  <c:v>0.54370421509</c:v>
                </c:pt>
                <c:pt idx="140">
                  <c:v>0.71883323122</c:v>
                </c:pt>
                <c:pt idx="141">
                  <c:v>1.1428927009</c:v>
                </c:pt>
                <c:pt idx="142">
                  <c:v>0.74589477096</c:v>
                </c:pt>
                <c:pt idx="143">
                  <c:v>0.49557461918</c:v>
                </c:pt>
                <c:pt idx="144">
                  <c:v>0.71550688607</c:v>
                </c:pt>
                <c:pt idx="145">
                  <c:v>1.44812928977</c:v>
                </c:pt>
                <c:pt idx="146">
                  <c:v>1.12674589335</c:v>
                </c:pt>
                <c:pt idx="147">
                  <c:v>1.15210452383</c:v>
                </c:pt>
                <c:pt idx="148">
                  <c:v>1.04054610498</c:v>
                </c:pt>
                <c:pt idx="149">
                  <c:v>0.84720431993</c:v>
                </c:pt>
                <c:pt idx="150">
                  <c:v>0.75136114458</c:v>
                </c:pt>
                <c:pt idx="151">
                  <c:v>0.60416855385</c:v>
                </c:pt>
                <c:pt idx="152">
                  <c:v>1.17816431751</c:v>
                </c:pt>
                <c:pt idx="153">
                  <c:v>0.5821635742</c:v>
                </c:pt>
                <c:pt idx="154">
                  <c:v>1.01154764429</c:v>
                </c:pt>
                <c:pt idx="155">
                  <c:v>0.51915176477</c:v>
                </c:pt>
                <c:pt idx="156">
                  <c:v>0.67051787502</c:v>
                </c:pt>
                <c:pt idx="157">
                  <c:v>1.32453374198</c:v>
                </c:pt>
                <c:pt idx="158">
                  <c:v>2.07067065453</c:v>
                </c:pt>
                <c:pt idx="159">
                  <c:v>1.53575987562</c:v>
                </c:pt>
                <c:pt idx="160">
                  <c:v>1.02693175065</c:v>
                </c:pt>
                <c:pt idx="161">
                  <c:v>0.81874854832</c:v>
                </c:pt>
                <c:pt idx="162">
                  <c:v>1.09904999958</c:v>
                </c:pt>
                <c:pt idx="163">
                  <c:v>0.6362564138</c:v>
                </c:pt>
                <c:pt idx="164">
                  <c:v>0.43740888884</c:v>
                </c:pt>
                <c:pt idx="165">
                  <c:v>0.70470465657</c:v>
                </c:pt>
                <c:pt idx="166">
                  <c:v>0.71948337648</c:v>
                </c:pt>
                <c:pt idx="167">
                  <c:v>0.74159157954</c:v>
                </c:pt>
                <c:pt idx="168">
                  <c:v>0.6971585308</c:v>
                </c:pt>
                <c:pt idx="169">
                  <c:v>1.10795597967</c:v>
                </c:pt>
                <c:pt idx="170">
                  <c:v>0.56641249861</c:v>
                </c:pt>
                <c:pt idx="171">
                  <c:v>1.5262710501</c:v>
                </c:pt>
                <c:pt idx="172">
                  <c:v>1.16668248878</c:v>
                </c:pt>
                <c:pt idx="173">
                  <c:v>0.95773440307</c:v>
                </c:pt>
                <c:pt idx="174">
                  <c:v>1.12883119001</c:v>
                </c:pt>
                <c:pt idx="175">
                  <c:v>0.79240158287</c:v>
                </c:pt>
                <c:pt idx="176">
                  <c:v>0.78183767256</c:v>
                </c:pt>
                <c:pt idx="177">
                  <c:v>0.78405397151</c:v>
                </c:pt>
                <c:pt idx="178">
                  <c:v>0.95072314495</c:v>
                </c:pt>
                <c:pt idx="179">
                  <c:v>0.51632656413</c:v>
                </c:pt>
                <c:pt idx="180">
                  <c:v>1.40205613492</c:v>
                </c:pt>
                <c:pt idx="181">
                  <c:v>1.08870809761</c:v>
                </c:pt>
                <c:pt idx="182">
                  <c:v>0.59251211714</c:v>
                </c:pt>
                <c:pt idx="183">
                  <c:v>1.53169171429</c:v>
                </c:pt>
                <c:pt idx="184">
                  <c:v>1.94361123953</c:v>
                </c:pt>
                <c:pt idx="185">
                  <c:v>0.6289439848</c:v>
                </c:pt>
                <c:pt idx="186">
                  <c:v>1.30513591495</c:v>
                </c:pt>
                <c:pt idx="187">
                  <c:v>0.57348667166</c:v>
                </c:pt>
                <c:pt idx="188">
                  <c:v>0.79118637204</c:v>
                </c:pt>
                <c:pt idx="189">
                  <c:v>0.48414907685</c:v>
                </c:pt>
                <c:pt idx="190">
                  <c:v>1.32642388946</c:v>
                </c:pt>
                <c:pt idx="191">
                  <c:v>0.95444945231</c:v>
                </c:pt>
                <c:pt idx="192">
                  <c:v>0.59919836525</c:v>
                </c:pt>
                <c:pt idx="193">
                  <c:v>0.74990914199</c:v>
                </c:pt>
                <c:pt idx="194">
                  <c:v>0.97768680639</c:v>
                </c:pt>
                <c:pt idx="195">
                  <c:v>0.47449365183</c:v>
                </c:pt>
                <c:pt idx="196">
                  <c:v>0.67971735541</c:v>
                </c:pt>
                <c:pt idx="197">
                  <c:v>0.85460361921</c:v>
                </c:pt>
                <c:pt idx="198">
                  <c:v>0.82277408501</c:v>
                </c:pt>
                <c:pt idx="199">
                  <c:v>1.03861764892</c:v>
                </c:pt>
                <c:pt idx="200">
                  <c:v>0.73319485336</c:v>
                </c:pt>
                <c:pt idx="201">
                  <c:v>1.63061704978</c:v>
                </c:pt>
                <c:pt idx="202">
                  <c:v>0.96432752485</c:v>
                </c:pt>
                <c:pt idx="203">
                  <c:v>0.80236193424</c:v>
                </c:pt>
                <c:pt idx="204">
                  <c:v>0.74094962053</c:v>
                </c:pt>
                <c:pt idx="205">
                  <c:v>0.78092016531</c:v>
                </c:pt>
                <c:pt idx="206">
                  <c:v>0.74627002318</c:v>
                </c:pt>
                <c:pt idx="207">
                  <c:v>0.41084897429</c:v>
                </c:pt>
                <c:pt idx="208">
                  <c:v>0.50939378051</c:v>
                </c:pt>
                <c:pt idx="209">
                  <c:v>1.21626417229</c:v>
                </c:pt>
                <c:pt idx="210">
                  <c:v>0.81703476045</c:v>
                </c:pt>
                <c:pt idx="211">
                  <c:v>1.12543323535</c:v>
                </c:pt>
                <c:pt idx="212">
                  <c:v>0.42216813361</c:v>
                </c:pt>
                <c:pt idx="213">
                  <c:v>0.62493721292</c:v>
                </c:pt>
                <c:pt idx="214">
                  <c:v>0.65295715904</c:v>
                </c:pt>
                <c:pt idx="215">
                  <c:v>0.74886423269</c:v>
                </c:pt>
                <c:pt idx="216">
                  <c:v>0.51068822409</c:v>
                </c:pt>
                <c:pt idx="217">
                  <c:v>0.48535733743</c:v>
                </c:pt>
                <c:pt idx="218">
                  <c:v>0.86612311338</c:v>
                </c:pt>
                <c:pt idx="219">
                  <c:v>0.35258543907</c:v>
                </c:pt>
                <c:pt idx="220">
                  <c:v>0.72710900043</c:v>
                </c:pt>
                <c:pt idx="221">
                  <c:v>0.48505327907</c:v>
                </c:pt>
                <c:pt idx="222">
                  <c:v>0.85307804965</c:v>
                </c:pt>
                <c:pt idx="223">
                  <c:v>0.44203297448</c:v>
                </c:pt>
                <c:pt idx="224">
                  <c:v>0.7665770057</c:v>
                </c:pt>
                <c:pt idx="225">
                  <c:v>0.40184467688</c:v>
                </c:pt>
                <c:pt idx="226">
                  <c:v>0.65998707967</c:v>
                </c:pt>
                <c:pt idx="227">
                  <c:v>0.58204414144</c:v>
                </c:pt>
                <c:pt idx="228">
                  <c:v>0.73886763877</c:v>
                </c:pt>
                <c:pt idx="229">
                  <c:v>0.33667034889</c:v>
                </c:pt>
                <c:pt idx="230">
                  <c:v>0.35153517328</c:v>
                </c:pt>
                <c:pt idx="231">
                  <c:v>0.42368946265</c:v>
                </c:pt>
                <c:pt idx="232">
                  <c:v>0.79546458573</c:v>
                </c:pt>
                <c:pt idx="233">
                  <c:v>0.60477953602</c:v>
                </c:pt>
                <c:pt idx="234">
                  <c:v>0.68478830837</c:v>
                </c:pt>
                <c:pt idx="235">
                  <c:v>0.93598825145</c:v>
                </c:pt>
                <c:pt idx="236">
                  <c:v>0.84821237659</c:v>
                </c:pt>
                <c:pt idx="237">
                  <c:v>0.47861118161</c:v>
                </c:pt>
                <c:pt idx="238">
                  <c:v>0.41752772988</c:v>
                </c:pt>
                <c:pt idx="239">
                  <c:v>0.54742346137</c:v>
                </c:pt>
                <c:pt idx="240">
                  <c:v>0.63187072739</c:v>
                </c:pt>
                <c:pt idx="241">
                  <c:v>0.22582697687</c:v>
                </c:pt>
                <c:pt idx="242">
                  <c:v>0.72424286229</c:v>
                </c:pt>
                <c:pt idx="243">
                  <c:v>0.86559925093</c:v>
                </c:pt>
                <c:pt idx="244">
                  <c:v>0.47254331023</c:v>
                </c:pt>
                <c:pt idx="245">
                  <c:v>0.63224111192</c:v>
                </c:pt>
                <c:pt idx="246">
                  <c:v>0.50472367389</c:v>
                </c:pt>
                <c:pt idx="247">
                  <c:v>0.27525562302</c:v>
                </c:pt>
                <c:pt idx="248">
                  <c:v>0.42106599166</c:v>
                </c:pt>
                <c:pt idx="249">
                  <c:v>1.14345957204</c:v>
                </c:pt>
                <c:pt idx="250">
                  <c:v>0.97040023164</c:v>
                </c:pt>
                <c:pt idx="251">
                  <c:v>0.80624857173</c:v>
                </c:pt>
                <c:pt idx="252">
                  <c:v>0.6757494019</c:v>
                </c:pt>
                <c:pt idx="253">
                  <c:v>0.80326007271</c:v>
                </c:pt>
                <c:pt idx="254">
                  <c:v>0.66718792423</c:v>
                </c:pt>
                <c:pt idx="255">
                  <c:v>0.62119668681</c:v>
                </c:pt>
                <c:pt idx="256">
                  <c:v>0.57575211296</c:v>
                </c:pt>
                <c:pt idx="257">
                  <c:v>0.61681951757</c:v>
                </c:pt>
                <c:pt idx="258">
                  <c:v>1.57706716463</c:v>
                </c:pt>
                <c:pt idx="259">
                  <c:v>0.5100998664</c:v>
                </c:pt>
                <c:pt idx="260">
                  <c:v>0.53892719689</c:v>
                </c:pt>
                <c:pt idx="261">
                  <c:v>0.41754092215</c:v>
                </c:pt>
                <c:pt idx="262">
                  <c:v>0.48262122275</c:v>
                </c:pt>
                <c:pt idx="263">
                  <c:v>0.67701919464</c:v>
                </c:pt>
                <c:pt idx="264">
                  <c:v>0.31466338586</c:v>
                </c:pt>
                <c:pt idx="265">
                  <c:v>0.29387859412</c:v>
                </c:pt>
                <c:pt idx="266">
                  <c:v>1.29504007357</c:v>
                </c:pt>
                <c:pt idx="267">
                  <c:v>0.56413002887</c:v>
                </c:pt>
                <c:pt idx="268">
                  <c:v>1.37733224641</c:v>
                </c:pt>
                <c:pt idx="269">
                  <c:v>0.86674055727</c:v>
                </c:pt>
                <c:pt idx="270">
                  <c:v>0.17944795798</c:v>
                </c:pt>
                <c:pt idx="271">
                  <c:v>0.19660650069</c:v>
                </c:pt>
                <c:pt idx="272">
                  <c:v>0.50454977635</c:v>
                </c:pt>
                <c:pt idx="273">
                  <c:v>0.86569373911</c:v>
                </c:pt>
                <c:pt idx="274">
                  <c:v>1.38030638553</c:v>
                </c:pt>
                <c:pt idx="275">
                  <c:v>0.2172511617</c:v>
                </c:pt>
                <c:pt idx="276">
                  <c:v>0.49879953681</c:v>
                </c:pt>
                <c:pt idx="277">
                  <c:v>0.8002921204</c:v>
                </c:pt>
                <c:pt idx="278">
                  <c:v>0.54916763479</c:v>
                </c:pt>
                <c:pt idx="279">
                  <c:v>0.35864048357</c:v>
                </c:pt>
                <c:pt idx="280">
                  <c:v>0.47264708214</c:v>
                </c:pt>
                <c:pt idx="281">
                  <c:v>0.71855175707</c:v>
                </c:pt>
                <c:pt idx="282">
                  <c:v>0.19407290871</c:v>
                </c:pt>
                <c:pt idx="283">
                  <c:v>0.32554432442</c:v>
                </c:pt>
                <c:pt idx="284">
                  <c:v>0.93599715052</c:v>
                </c:pt>
                <c:pt idx="285">
                  <c:v>0.27665260232</c:v>
                </c:pt>
                <c:pt idx="286">
                  <c:v>0.06191493022</c:v>
                </c:pt>
                <c:pt idx="287">
                  <c:v>0.51766469555</c:v>
                </c:pt>
                <c:pt idx="288">
                  <c:v>0.67344195164</c:v>
                </c:pt>
                <c:pt idx="289">
                  <c:v>0.81189749874</c:v>
                </c:pt>
                <c:pt idx="290">
                  <c:v>0.16794215681</c:v>
                </c:pt>
                <c:pt idx="291">
                  <c:v>0.40718264815</c:v>
                </c:pt>
                <c:pt idx="292">
                  <c:v>0.72380489297</c:v>
                </c:pt>
                <c:pt idx="293">
                  <c:v>0.43307835645</c:v>
                </c:pt>
                <c:pt idx="294">
                  <c:v>0.28563504917</c:v>
                </c:pt>
                <c:pt idx="295">
                  <c:v>0.8544344907</c:v>
                </c:pt>
                <c:pt idx="296">
                  <c:v>0.4601344913</c:v>
                </c:pt>
                <c:pt idx="297">
                  <c:v>1.01786879459</c:v>
                </c:pt>
                <c:pt idx="298">
                  <c:v>0.5538968214</c:v>
                </c:pt>
                <c:pt idx="299">
                  <c:v>0.86876146292</c:v>
                </c:pt>
                <c:pt idx="300">
                  <c:v>0.60762600175</c:v>
                </c:pt>
                <c:pt idx="301">
                  <c:v>0.63204553065</c:v>
                </c:pt>
                <c:pt idx="302">
                  <c:v>0.36783505536</c:v>
                </c:pt>
                <c:pt idx="303">
                  <c:v>0.20335757229</c:v>
                </c:pt>
                <c:pt idx="304">
                  <c:v>0.75707992735</c:v>
                </c:pt>
                <c:pt idx="305">
                  <c:v>0.43855720681</c:v>
                </c:pt>
                <c:pt idx="306">
                  <c:v>0.67611061035</c:v>
                </c:pt>
                <c:pt idx="307">
                  <c:v>0.78070284577</c:v>
                </c:pt>
                <c:pt idx="308">
                  <c:v>0.5354537347</c:v>
                </c:pt>
                <c:pt idx="309">
                  <c:v>0.73372267455</c:v>
                </c:pt>
                <c:pt idx="310">
                  <c:v>0.76775782094</c:v>
                </c:pt>
                <c:pt idx="311">
                  <c:v>0.6417959899</c:v>
                </c:pt>
                <c:pt idx="312">
                  <c:v>0.46681504946</c:v>
                </c:pt>
                <c:pt idx="313">
                  <c:v>1.36321775148</c:v>
                </c:pt>
                <c:pt idx="314">
                  <c:v>0.97251181548</c:v>
                </c:pt>
                <c:pt idx="315">
                  <c:v>1.18123618614</c:v>
                </c:pt>
                <c:pt idx="316">
                  <c:v>0.50061125774</c:v>
                </c:pt>
                <c:pt idx="317">
                  <c:v>0.06488031297</c:v>
                </c:pt>
                <c:pt idx="318">
                  <c:v>0.95785003446</c:v>
                </c:pt>
                <c:pt idx="319">
                  <c:v>0.05247463592</c:v>
                </c:pt>
                <c:pt idx="320">
                  <c:v>0.06794291617</c:v>
                </c:pt>
                <c:pt idx="321">
                  <c:v>0.45676689895</c:v>
                </c:pt>
                <c:pt idx="322">
                  <c:v>0.45468633996</c:v>
                </c:pt>
                <c:pt idx="323">
                  <c:v>0.28672154745</c:v>
                </c:pt>
                <c:pt idx="324">
                  <c:v>0.81457972813</c:v>
                </c:pt>
                <c:pt idx="325">
                  <c:v>0.95457843044</c:v>
                </c:pt>
                <c:pt idx="326">
                  <c:v>0.78057034243</c:v>
                </c:pt>
                <c:pt idx="327">
                  <c:v>0.67429736411</c:v>
                </c:pt>
                <c:pt idx="328">
                  <c:v>0.75455014723</c:v>
                </c:pt>
                <c:pt idx="329">
                  <c:v>0.64697981476</c:v>
                </c:pt>
                <c:pt idx="330">
                  <c:v>1.32073280715</c:v>
                </c:pt>
                <c:pt idx="331">
                  <c:v>0.69789526897</c:v>
                </c:pt>
                <c:pt idx="332">
                  <c:v>0.96741250764</c:v>
                </c:pt>
                <c:pt idx="333">
                  <c:v>1.03222442999</c:v>
                </c:pt>
                <c:pt idx="334">
                  <c:v>1.11426953158</c:v>
                </c:pt>
                <c:pt idx="335">
                  <c:v>0.97397439588</c:v>
                </c:pt>
                <c:pt idx="336">
                  <c:v>0.90794346587</c:v>
                </c:pt>
                <c:pt idx="337">
                  <c:v>0.5198501738</c:v>
                </c:pt>
                <c:pt idx="338">
                  <c:v>0.1096303985</c:v>
                </c:pt>
                <c:pt idx="339">
                  <c:v>0.19822627836</c:v>
                </c:pt>
                <c:pt idx="340">
                  <c:v>0.32520135181</c:v>
                </c:pt>
                <c:pt idx="341">
                  <c:v>0.87081168014</c:v>
                </c:pt>
                <c:pt idx="342">
                  <c:v>0.13630871302</c:v>
                </c:pt>
                <c:pt idx="343">
                  <c:v>0.61000167798</c:v>
                </c:pt>
                <c:pt idx="344">
                  <c:v>0.54290683156</c:v>
                </c:pt>
                <c:pt idx="345">
                  <c:v>0.6820364893</c:v>
                </c:pt>
                <c:pt idx="346">
                  <c:v>0.50573084659</c:v>
                </c:pt>
                <c:pt idx="347">
                  <c:v>0.09493818443</c:v>
                </c:pt>
                <c:pt idx="348">
                  <c:v>0.87038780943</c:v>
                </c:pt>
                <c:pt idx="349">
                  <c:v>1.17756361001</c:v>
                </c:pt>
                <c:pt idx="350">
                  <c:v>0.88794492431</c:v>
                </c:pt>
                <c:pt idx="351">
                  <c:v>0.54084080566</c:v>
                </c:pt>
                <c:pt idx="352">
                  <c:v>0.87470539846</c:v>
                </c:pt>
                <c:pt idx="353">
                  <c:v>0.77721958619</c:v>
                </c:pt>
                <c:pt idx="354">
                  <c:v>1.2401849357</c:v>
                </c:pt>
                <c:pt idx="355">
                  <c:v>1.05409786899</c:v>
                </c:pt>
                <c:pt idx="356">
                  <c:v>0.09100267695</c:v>
                </c:pt>
                <c:pt idx="357">
                  <c:v>0.49804780296</c:v>
                </c:pt>
                <c:pt idx="358">
                  <c:v>0.84046041117</c:v>
                </c:pt>
                <c:pt idx="359">
                  <c:v>0.49549057526</c:v>
                </c:pt>
                <c:pt idx="360">
                  <c:v>0.11787322723</c:v>
                </c:pt>
                <c:pt idx="361">
                  <c:v>0.46714962492</c:v>
                </c:pt>
                <c:pt idx="362">
                  <c:v>0.36301948868</c:v>
                </c:pt>
                <c:pt idx="363">
                  <c:v>0.51384548642</c:v>
                </c:pt>
                <c:pt idx="364">
                  <c:v>1.24890091545</c:v>
                </c:pt>
                <c:pt idx="365">
                  <c:v>0.55326465825</c:v>
                </c:pt>
                <c:pt idx="366">
                  <c:v>0.06529843767</c:v>
                </c:pt>
                <c:pt idx="367">
                  <c:v>0.46002375438</c:v>
                </c:pt>
                <c:pt idx="368">
                  <c:v>0.05139565728</c:v>
                </c:pt>
                <c:pt idx="369">
                  <c:v>0.6419887633</c:v>
                </c:pt>
                <c:pt idx="370">
                  <c:v>0.54990948131</c:v>
                </c:pt>
                <c:pt idx="371">
                  <c:v>0.10238491524</c:v>
                </c:pt>
                <c:pt idx="372">
                  <c:v>0.06248216598</c:v>
                </c:pt>
                <c:pt idx="373">
                  <c:v>0.7301721013</c:v>
                </c:pt>
                <c:pt idx="374">
                  <c:v>0.43178548772</c:v>
                </c:pt>
                <c:pt idx="375">
                  <c:v>0.65483279375</c:v>
                </c:pt>
                <c:pt idx="376">
                  <c:v>0.4859540292</c:v>
                </c:pt>
                <c:pt idx="377">
                  <c:v>0.62306774366</c:v>
                </c:pt>
                <c:pt idx="378">
                  <c:v>1.07982020069</c:v>
                </c:pt>
                <c:pt idx="379">
                  <c:v>0.08723306671</c:v>
                </c:pt>
                <c:pt idx="380">
                  <c:v>0.58968315246</c:v>
                </c:pt>
                <c:pt idx="381">
                  <c:v>0.62498137555</c:v>
                </c:pt>
                <c:pt idx="382">
                  <c:v>0.01978367707</c:v>
                </c:pt>
                <c:pt idx="383">
                  <c:v>0.24466548168</c:v>
                </c:pt>
                <c:pt idx="384">
                  <c:v>0.44274670001</c:v>
                </c:pt>
                <c:pt idx="385">
                  <c:v>0.73021042823</c:v>
                </c:pt>
                <c:pt idx="386">
                  <c:v>1.50242056776</c:v>
                </c:pt>
                <c:pt idx="387">
                  <c:v>0.03406793664</c:v>
                </c:pt>
                <c:pt idx="388">
                  <c:v>0.02714373232</c:v>
                </c:pt>
                <c:pt idx="389">
                  <c:v>0.8107506371</c:v>
                </c:pt>
                <c:pt idx="390">
                  <c:v>0.49477827229</c:v>
                </c:pt>
                <c:pt idx="391">
                  <c:v>0.17549464704</c:v>
                </c:pt>
                <c:pt idx="392">
                  <c:v>0.91130221826</c:v>
                </c:pt>
                <c:pt idx="393">
                  <c:v>0.42736992381</c:v>
                </c:pt>
                <c:pt idx="394">
                  <c:v>0.6338097418</c:v>
                </c:pt>
                <c:pt idx="395">
                  <c:v>0.09502609807</c:v>
                </c:pt>
                <c:pt idx="396">
                  <c:v>0.57799790661</c:v>
                </c:pt>
                <c:pt idx="397">
                  <c:v>1.56742156356</c:v>
                </c:pt>
                <c:pt idx="398">
                  <c:v>0.59070162098</c:v>
                </c:pt>
                <c:pt idx="399">
                  <c:v>0.0499094335</c:v>
                </c:pt>
                <c:pt idx="400">
                  <c:v>0.0142861091</c:v>
                </c:pt>
                <c:pt idx="401">
                  <c:v>0.08704755611</c:v>
                </c:pt>
                <c:pt idx="402">
                  <c:v>0.05016753972</c:v>
                </c:pt>
                <c:pt idx="403">
                  <c:v>0.06825258075</c:v>
                </c:pt>
                <c:pt idx="404">
                  <c:v>0.15998775494</c:v>
                </c:pt>
                <c:pt idx="405">
                  <c:v>0.75056403174</c:v>
                </c:pt>
                <c:pt idx="406">
                  <c:v>0.44858047748</c:v>
                </c:pt>
                <c:pt idx="407">
                  <c:v>0.5080179563</c:v>
                </c:pt>
                <c:pt idx="408">
                  <c:v>1.18929561471</c:v>
                </c:pt>
                <c:pt idx="409">
                  <c:v>1.82797199002</c:v>
                </c:pt>
                <c:pt idx="410">
                  <c:v>1.19311073199</c:v>
                </c:pt>
                <c:pt idx="411">
                  <c:v>0.62925631169</c:v>
                </c:pt>
                <c:pt idx="412">
                  <c:v>0.64234833453</c:v>
                </c:pt>
                <c:pt idx="413">
                  <c:v>0.67147005877</c:v>
                </c:pt>
                <c:pt idx="414">
                  <c:v>0.95473718806</c:v>
                </c:pt>
                <c:pt idx="415">
                  <c:v>0.67460708776</c:v>
                </c:pt>
                <c:pt idx="416">
                  <c:v>0.89031529648</c:v>
                </c:pt>
                <c:pt idx="417">
                  <c:v>0.88683280652</c:v>
                </c:pt>
                <c:pt idx="418">
                  <c:v>1.61142712277</c:v>
                </c:pt>
                <c:pt idx="419">
                  <c:v>0.02974699321</c:v>
                </c:pt>
                <c:pt idx="420">
                  <c:v>0.49296538438</c:v>
                </c:pt>
                <c:pt idx="421">
                  <c:v>0.39334037669</c:v>
                </c:pt>
                <c:pt idx="422">
                  <c:v>1.48493839731</c:v>
                </c:pt>
                <c:pt idx="423">
                  <c:v>0.64816534709</c:v>
                </c:pt>
                <c:pt idx="424">
                  <c:v>0.90528844272</c:v>
                </c:pt>
                <c:pt idx="425">
                  <c:v>0.49947352487</c:v>
                </c:pt>
                <c:pt idx="426">
                  <c:v>0.55349853416</c:v>
                </c:pt>
                <c:pt idx="427">
                  <c:v>1.01888977101</c:v>
                </c:pt>
                <c:pt idx="428">
                  <c:v>0.03185358741</c:v>
                </c:pt>
                <c:pt idx="429">
                  <c:v>1.2378975399</c:v>
                </c:pt>
                <c:pt idx="430">
                  <c:v>0.43405549146</c:v>
                </c:pt>
                <c:pt idx="431">
                  <c:v>0.02393059182</c:v>
                </c:pt>
                <c:pt idx="432">
                  <c:v>0.61384267159</c:v>
                </c:pt>
                <c:pt idx="433">
                  <c:v>0.9850066493</c:v>
                </c:pt>
                <c:pt idx="434">
                  <c:v>1.04809012328</c:v>
                </c:pt>
                <c:pt idx="435">
                  <c:v>0.76679983192</c:v>
                </c:pt>
                <c:pt idx="436">
                  <c:v>0.64240919381</c:v>
                </c:pt>
                <c:pt idx="437">
                  <c:v>0.61390938584</c:v>
                </c:pt>
                <c:pt idx="438">
                  <c:v>1.33788530811</c:v>
                </c:pt>
                <c:pt idx="439">
                  <c:v>1.52921132686</c:v>
                </c:pt>
                <c:pt idx="440">
                  <c:v>0.69912782447</c:v>
                </c:pt>
                <c:pt idx="441">
                  <c:v>0.98239782672</c:v>
                </c:pt>
                <c:pt idx="442">
                  <c:v>0.53769705069</c:v>
                </c:pt>
                <c:pt idx="443">
                  <c:v>1.03270212394</c:v>
                </c:pt>
                <c:pt idx="444">
                  <c:v>0.76502459298</c:v>
                </c:pt>
                <c:pt idx="445">
                  <c:v>0.56221480345</c:v>
                </c:pt>
                <c:pt idx="446">
                  <c:v>0.5337185104</c:v>
                </c:pt>
                <c:pt idx="447">
                  <c:v>0.0766264017</c:v>
                </c:pt>
                <c:pt idx="448">
                  <c:v>0.27982251465</c:v>
                </c:pt>
                <c:pt idx="449">
                  <c:v>0.99905845931</c:v>
                </c:pt>
                <c:pt idx="450">
                  <c:v>0.5922411902</c:v>
                </c:pt>
                <c:pt idx="451">
                  <c:v>0.03874795662</c:v>
                </c:pt>
                <c:pt idx="452">
                  <c:v>1.28251892766</c:v>
                </c:pt>
                <c:pt idx="453">
                  <c:v>0.48214483062</c:v>
                </c:pt>
                <c:pt idx="454">
                  <c:v>0.05288365394</c:v>
                </c:pt>
                <c:pt idx="455">
                  <c:v>0.5644823798</c:v>
                </c:pt>
                <c:pt idx="456">
                  <c:v>1.4498344741</c:v>
                </c:pt>
                <c:pt idx="457">
                  <c:v>0.73167478665</c:v>
                </c:pt>
                <c:pt idx="458">
                  <c:v>0.51521014583</c:v>
                </c:pt>
                <c:pt idx="459">
                  <c:v>0.01417172321</c:v>
                </c:pt>
                <c:pt idx="460">
                  <c:v>0.01982991887</c:v>
                </c:pt>
                <c:pt idx="461">
                  <c:v>0.43045834972</c:v>
                </c:pt>
                <c:pt idx="462">
                  <c:v>0.09345251316</c:v>
                </c:pt>
                <c:pt idx="463">
                  <c:v>0.49406498614</c:v>
                </c:pt>
                <c:pt idx="464">
                  <c:v>0.48912278678</c:v>
                </c:pt>
                <c:pt idx="465">
                  <c:v>0.67807122544</c:v>
                </c:pt>
                <c:pt idx="466">
                  <c:v>2.11884485771</c:v>
                </c:pt>
                <c:pt idx="467">
                  <c:v>1.24582968587</c:v>
                </c:pt>
                <c:pt idx="468">
                  <c:v>0.40499715871</c:v>
                </c:pt>
                <c:pt idx="469">
                  <c:v>0.09395520374</c:v>
                </c:pt>
                <c:pt idx="470">
                  <c:v>0.50053055194</c:v>
                </c:pt>
                <c:pt idx="471">
                  <c:v>0.60958484037</c:v>
                </c:pt>
                <c:pt idx="472">
                  <c:v>0.33178085337</c:v>
                </c:pt>
                <c:pt idx="473">
                  <c:v>0.81242327036</c:v>
                </c:pt>
                <c:pt idx="474">
                  <c:v>0.26725686197</c:v>
                </c:pt>
                <c:pt idx="475">
                  <c:v>1.07248780539</c:v>
                </c:pt>
                <c:pt idx="476">
                  <c:v>0.25186628601</c:v>
                </c:pt>
                <c:pt idx="477">
                  <c:v>1.15073813961</c:v>
                </c:pt>
                <c:pt idx="478">
                  <c:v>0.47765859053</c:v>
                </c:pt>
                <c:pt idx="479">
                  <c:v>0.02798490033</c:v>
                </c:pt>
                <c:pt idx="480">
                  <c:v>0.51111212422</c:v>
                </c:pt>
                <c:pt idx="481">
                  <c:v>1.38859557343</c:v>
                </c:pt>
                <c:pt idx="482">
                  <c:v>0.80376812754</c:v>
                </c:pt>
                <c:pt idx="483">
                  <c:v>0.91238529843</c:v>
                </c:pt>
                <c:pt idx="484">
                  <c:v>0.29723378393</c:v>
                </c:pt>
                <c:pt idx="485">
                  <c:v>0.22291088278</c:v>
                </c:pt>
                <c:pt idx="486">
                  <c:v>0.28663053205</c:v>
                </c:pt>
                <c:pt idx="487">
                  <c:v>0.33191670289</c:v>
                </c:pt>
                <c:pt idx="488">
                  <c:v>1.04367423383</c:v>
                </c:pt>
                <c:pt idx="489">
                  <c:v>0.66953159661</c:v>
                </c:pt>
                <c:pt idx="490">
                  <c:v>0.45359730631</c:v>
                </c:pt>
                <c:pt idx="491">
                  <c:v>0.4878534302</c:v>
                </c:pt>
                <c:pt idx="492">
                  <c:v>0.62921904763</c:v>
                </c:pt>
                <c:pt idx="493">
                  <c:v>0.83301195366</c:v>
                </c:pt>
                <c:pt idx="494">
                  <c:v>0.42657204385</c:v>
                </c:pt>
                <c:pt idx="495">
                  <c:v>0.59442493977</c:v>
                </c:pt>
                <c:pt idx="496">
                  <c:v>0.51350677948</c:v>
                </c:pt>
                <c:pt idx="497">
                  <c:v>0.85228779851</c:v>
                </c:pt>
                <c:pt idx="498">
                  <c:v>1.44619254163</c:v>
                </c:pt>
                <c:pt idx="499">
                  <c:v>0.81852283233</c:v>
                </c:pt>
                <c:pt idx="500">
                  <c:v>0.60433426013</c:v>
                </c:pt>
                <c:pt idx="501">
                  <c:v>0.74182447722</c:v>
                </c:pt>
                <c:pt idx="502">
                  <c:v>0.39198326021</c:v>
                </c:pt>
                <c:pt idx="503">
                  <c:v>0.02000189446</c:v>
                </c:pt>
                <c:pt idx="504">
                  <c:v>0.71650125195</c:v>
                </c:pt>
                <c:pt idx="505">
                  <c:v>0.93227654169</c:v>
                </c:pt>
                <c:pt idx="506">
                  <c:v>0.33508538944</c:v>
                </c:pt>
                <c:pt idx="507">
                  <c:v>0.56937105967</c:v>
                </c:pt>
                <c:pt idx="508">
                  <c:v>1.02809267515</c:v>
                </c:pt>
                <c:pt idx="509">
                  <c:v>0.69657793736</c:v>
                </c:pt>
                <c:pt idx="510">
                  <c:v>0.01913201961</c:v>
                </c:pt>
                <c:pt idx="511">
                  <c:v>0.80817150243</c:v>
                </c:pt>
                <c:pt idx="512">
                  <c:v>0.64704608588</c:v>
                </c:pt>
                <c:pt idx="513">
                  <c:v>0.57283907125</c:v>
                </c:pt>
                <c:pt idx="514">
                  <c:v>0.49656348958</c:v>
                </c:pt>
                <c:pt idx="515">
                  <c:v>1.24061378576</c:v>
                </c:pt>
                <c:pt idx="516">
                  <c:v>0.71994577293</c:v>
                </c:pt>
                <c:pt idx="517">
                  <c:v>0.68369388883</c:v>
                </c:pt>
                <c:pt idx="518">
                  <c:v>0.67093459149</c:v>
                </c:pt>
                <c:pt idx="519">
                  <c:v>0.57704012884</c:v>
                </c:pt>
                <c:pt idx="520">
                  <c:v>0.92610439238</c:v>
                </c:pt>
                <c:pt idx="521">
                  <c:v>0.6425252158</c:v>
                </c:pt>
                <c:pt idx="522">
                  <c:v>1.6203283621</c:v>
                </c:pt>
                <c:pt idx="523">
                  <c:v>0.05511313711</c:v>
                </c:pt>
                <c:pt idx="524">
                  <c:v>0.00983058705</c:v>
                </c:pt>
                <c:pt idx="525">
                  <c:v>1.17905346153</c:v>
                </c:pt>
                <c:pt idx="526">
                  <c:v>0.47866197425</c:v>
                </c:pt>
                <c:pt idx="527">
                  <c:v>0.10029406743</c:v>
                </c:pt>
                <c:pt idx="528">
                  <c:v>0.71665767992</c:v>
                </c:pt>
                <c:pt idx="529">
                  <c:v>0.34118464701</c:v>
                </c:pt>
                <c:pt idx="530">
                  <c:v>1.13899284915</c:v>
                </c:pt>
                <c:pt idx="531">
                  <c:v>0.60161784528</c:v>
                </c:pt>
                <c:pt idx="532">
                  <c:v>0.01183332363</c:v>
                </c:pt>
                <c:pt idx="533">
                  <c:v>0.47314148531</c:v>
                </c:pt>
                <c:pt idx="534">
                  <c:v>0.64389515631</c:v>
                </c:pt>
                <c:pt idx="535">
                  <c:v>0.73248832703</c:v>
                </c:pt>
                <c:pt idx="536">
                  <c:v>0.30959436886</c:v>
                </c:pt>
                <c:pt idx="537">
                  <c:v>0.01757819293</c:v>
                </c:pt>
                <c:pt idx="538">
                  <c:v>0.58130230102</c:v>
                </c:pt>
                <c:pt idx="539">
                  <c:v>0.85875258757</c:v>
                </c:pt>
                <c:pt idx="540">
                  <c:v>0.56617731756</c:v>
                </c:pt>
                <c:pt idx="541">
                  <c:v>1.43729597464</c:v>
                </c:pt>
                <c:pt idx="542">
                  <c:v>1.21300056127</c:v>
                </c:pt>
                <c:pt idx="543">
                  <c:v>0.96333864298</c:v>
                </c:pt>
                <c:pt idx="544">
                  <c:v>0.76514665791</c:v>
                </c:pt>
                <c:pt idx="545">
                  <c:v>0.00914205454</c:v>
                </c:pt>
                <c:pt idx="546">
                  <c:v>1.07471946182</c:v>
                </c:pt>
                <c:pt idx="547">
                  <c:v>0.56786603191</c:v>
                </c:pt>
                <c:pt idx="548">
                  <c:v>0.76612669886</c:v>
                </c:pt>
                <c:pt idx="549">
                  <c:v>0.63357047218</c:v>
                </c:pt>
                <c:pt idx="550">
                  <c:v>0.58447730237</c:v>
                </c:pt>
                <c:pt idx="551">
                  <c:v>0.01357545291</c:v>
                </c:pt>
                <c:pt idx="552">
                  <c:v>0.45034453011</c:v>
                </c:pt>
                <c:pt idx="553">
                  <c:v>0.01986636424</c:v>
                </c:pt>
                <c:pt idx="554">
                  <c:v>0.60591750959</c:v>
                </c:pt>
                <c:pt idx="555">
                  <c:v>0.91174307109</c:v>
                </c:pt>
                <c:pt idx="556">
                  <c:v>0.01607557304</c:v>
                </c:pt>
                <c:pt idx="557">
                  <c:v>0.41927257794</c:v>
                </c:pt>
                <c:pt idx="558">
                  <c:v>0.63900823885</c:v>
                </c:pt>
                <c:pt idx="559">
                  <c:v>0.37563124547</c:v>
                </c:pt>
                <c:pt idx="560">
                  <c:v>0.6242218373</c:v>
                </c:pt>
                <c:pt idx="561">
                  <c:v>0.44421157254</c:v>
                </c:pt>
                <c:pt idx="562">
                  <c:v>1.14047726174</c:v>
                </c:pt>
                <c:pt idx="563">
                  <c:v>0.34384322333</c:v>
                </c:pt>
                <c:pt idx="564">
                  <c:v>0.66211136575</c:v>
                </c:pt>
                <c:pt idx="565">
                  <c:v>0.08109624723</c:v>
                </c:pt>
                <c:pt idx="566">
                  <c:v>0.24209141347</c:v>
                </c:pt>
                <c:pt idx="567">
                  <c:v>0.55423840949</c:v>
                </c:pt>
                <c:pt idx="568">
                  <c:v>0.02748598482</c:v>
                </c:pt>
                <c:pt idx="569">
                  <c:v>0.67138912426</c:v>
                </c:pt>
                <c:pt idx="570">
                  <c:v>0.48896811786</c:v>
                </c:pt>
                <c:pt idx="571">
                  <c:v>0.01752308604</c:v>
                </c:pt>
                <c:pt idx="572">
                  <c:v>0.89488715121</c:v>
                </c:pt>
                <c:pt idx="573">
                  <c:v>0.91118566737</c:v>
                </c:pt>
                <c:pt idx="574">
                  <c:v>0.49947530052</c:v>
                </c:pt>
                <c:pt idx="575">
                  <c:v>0.05125485208</c:v>
                </c:pt>
                <c:pt idx="576">
                  <c:v>0.02618788361</c:v>
                </c:pt>
                <c:pt idx="577">
                  <c:v>0.94327288505</c:v>
                </c:pt>
                <c:pt idx="578">
                  <c:v>0.02705605813</c:v>
                </c:pt>
                <c:pt idx="579">
                  <c:v>0.74302878533</c:v>
                </c:pt>
                <c:pt idx="580">
                  <c:v>0.677473855</c:v>
                </c:pt>
                <c:pt idx="581">
                  <c:v>0.01276300309</c:v>
                </c:pt>
                <c:pt idx="582">
                  <c:v>0.33271956329</c:v>
                </c:pt>
                <c:pt idx="583">
                  <c:v>0.54798480541</c:v>
                </c:pt>
                <c:pt idx="584">
                  <c:v>0.37415077638</c:v>
                </c:pt>
                <c:pt idx="585">
                  <c:v>0.01486841695</c:v>
                </c:pt>
                <c:pt idx="586">
                  <c:v>0.40706394761</c:v>
                </c:pt>
                <c:pt idx="587">
                  <c:v>0.01975707271</c:v>
                </c:pt>
                <c:pt idx="588">
                  <c:v>0.55663279457</c:v>
                </c:pt>
                <c:pt idx="589">
                  <c:v>1.06636380292</c:v>
                </c:pt>
                <c:pt idx="590">
                  <c:v>1.08628706746</c:v>
                </c:pt>
                <c:pt idx="591">
                  <c:v>0.31645896645</c:v>
                </c:pt>
                <c:pt idx="592">
                  <c:v>0.64131198728</c:v>
                </c:pt>
                <c:pt idx="593">
                  <c:v>0.75558170512</c:v>
                </c:pt>
                <c:pt idx="594">
                  <c:v>0.01221214996</c:v>
                </c:pt>
                <c:pt idx="595">
                  <c:v>0.75198945636</c:v>
                </c:pt>
                <c:pt idx="596">
                  <c:v>0.00312695699</c:v>
                </c:pt>
                <c:pt idx="597">
                  <c:v>0.55260768896</c:v>
                </c:pt>
                <c:pt idx="598">
                  <c:v>0.79495627067</c:v>
                </c:pt>
                <c:pt idx="599">
                  <c:v>0.51372643686</c:v>
                </c:pt>
                <c:pt idx="600">
                  <c:v>0.52355315258</c:v>
                </c:pt>
                <c:pt idx="601">
                  <c:v>0.35947050642</c:v>
                </c:pt>
                <c:pt idx="602">
                  <c:v>1.37501036995</c:v>
                </c:pt>
                <c:pt idx="603">
                  <c:v>0.14446794355</c:v>
                </c:pt>
                <c:pt idx="604">
                  <c:v>0.24999953704</c:v>
                </c:pt>
                <c:pt idx="605">
                  <c:v>1.34281282933</c:v>
                </c:pt>
                <c:pt idx="606">
                  <c:v>0.52243751585</c:v>
                </c:pt>
                <c:pt idx="607">
                  <c:v>0.01361584011</c:v>
                </c:pt>
                <c:pt idx="608">
                  <c:v>1.23652531044</c:v>
                </c:pt>
                <c:pt idx="609">
                  <c:v>0.50395600545</c:v>
                </c:pt>
                <c:pt idx="610">
                  <c:v>0.58079314318</c:v>
                </c:pt>
                <c:pt idx="611">
                  <c:v>0.20241796749</c:v>
                </c:pt>
                <c:pt idx="612">
                  <c:v>0.52043530837</c:v>
                </c:pt>
                <c:pt idx="613">
                  <c:v>1.22618874353</c:v>
                </c:pt>
                <c:pt idx="614">
                  <c:v>0.68392045989</c:v>
                </c:pt>
                <c:pt idx="615">
                  <c:v>0.10352496712</c:v>
                </c:pt>
                <c:pt idx="616">
                  <c:v>0.4839841139</c:v>
                </c:pt>
                <c:pt idx="617">
                  <c:v>0.00450340054</c:v>
                </c:pt>
                <c:pt idx="618">
                  <c:v>0.54533048543</c:v>
                </c:pt>
                <c:pt idx="619">
                  <c:v>1.11296207401</c:v>
                </c:pt>
                <c:pt idx="620">
                  <c:v>1.07796365183</c:v>
                </c:pt>
                <c:pt idx="621">
                  <c:v>0.01245721375</c:v>
                </c:pt>
                <c:pt idx="622">
                  <c:v>0.00707250953</c:v>
                </c:pt>
                <c:pt idx="623">
                  <c:v>0.66758020508</c:v>
                </c:pt>
                <c:pt idx="624">
                  <c:v>1.74025411437</c:v>
                </c:pt>
                <c:pt idx="625">
                  <c:v>0.98850562031</c:v>
                </c:pt>
                <c:pt idx="626">
                  <c:v>0.02349910301</c:v>
                </c:pt>
                <c:pt idx="627">
                  <c:v>0.51431773514</c:v>
                </c:pt>
                <c:pt idx="628">
                  <c:v>0.00819977397</c:v>
                </c:pt>
                <c:pt idx="629">
                  <c:v>0.94715680228</c:v>
                </c:pt>
                <c:pt idx="630">
                  <c:v>0.17884738359</c:v>
                </c:pt>
                <c:pt idx="631">
                  <c:v>1.80451849477</c:v>
                </c:pt>
                <c:pt idx="632">
                  <c:v>0.05292276733</c:v>
                </c:pt>
                <c:pt idx="633">
                  <c:v>0.02115438558</c:v>
                </c:pt>
                <c:pt idx="634">
                  <c:v>0.2373373047</c:v>
                </c:pt>
                <c:pt idx="635">
                  <c:v>0.3634683166</c:v>
                </c:pt>
                <c:pt idx="636">
                  <c:v>0.01727420235</c:v>
                </c:pt>
                <c:pt idx="637">
                  <c:v>0.97710164426</c:v>
                </c:pt>
                <c:pt idx="638">
                  <c:v>0.93608662181</c:v>
                </c:pt>
                <c:pt idx="639">
                  <c:v>0.68266559812</c:v>
                </c:pt>
                <c:pt idx="640">
                  <c:v>0.74369060441</c:v>
                </c:pt>
                <c:pt idx="641">
                  <c:v>0.47101625424</c:v>
                </c:pt>
                <c:pt idx="642">
                  <c:v>0.00839020085</c:v>
                </c:pt>
                <c:pt idx="643">
                  <c:v>0.00448221305</c:v>
                </c:pt>
                <c:pt idx="644">
                  <c:v>0.02438999365</c:v>
                </c:pt>
                <c:pt idx="645">
                  <c:v>0.04391838552</c:v>
                </c:pt>
                <c:pt idx="646">
                  <c:v>0.5868167693</c:v>
                </c:pt>
                <c:pt idx="647">
                  <c:v>0.01775671528</c:v>
                </c:pt>
                <c:pt idx="648">
                  <c:v>0.42112535802</c:v>
                </c:pt>
                <c:pt idx="649">
                  <c:v>0.59351976168</c:v>
                </c:pt>
                <c:pt idx="650">
                  <c:v>0.36759652202</c:v>
                </c:pt>
                <c:pt idx="651">
                  <c:v>0.60166742825</c:v>
                </c:pt>
                <c:pt idx="652">
                  <c:v>0.70432726935</c:v>
                </c:pt>
                <c:pt idx="653">
                  <c:v>0.77773396223</c:v>
                </c:pt>
                <c:pt idx="654">
                  <c:v>0.70067530864</c:v>
                </c:pt>
                <c:pt idx="655">
                  <c:v>0.81713519664</c:v>
                </c:pt>
                <c:pt idx="656">
                  <c:v>0.02577223342</c:v>
                </c:pt>
                <c:pt idx="657">
                  <c:v>0.45854789691</c:v>
                </c:pt>
                <c:pt idx="658">
                  <c:v>0.62636738887</c:v>
                </c:pt>
                <c:pt idx="659">
                  <c:v>0.67629484658</c:v>
                </c:pt>
                <c:pt idx="660">
                  <c:v>0.72337466737</c:v>
                </c:pt>
                <c:pt idx="661">
                  <c:v>0.71421982094</c:v>
                </c:pt>
                <c:pt idx="662">
                  <c:v>0.3156369705</c:v>
                </c:pt>
                <c:pt idx="663">
                  <c:v>0.13911029172</c:v>
                </c:pt>
                <c:pt idx="664">
                  <c:v>0.43892892259</c:v>
                </c:pt>
                <c:pt idx="665">
                  <c:v>0.59741717426</c:v>
                </c:pt>
                <c:pt idx="666">
                  <c:v>0.21542723444</c:v>
                </c:pt>
                <c:pt idx="667">
                  <c:v>0.52831297954</c:v>
                </c:pt>
                <c:pt idx="668">
                  <c:v>0.40857578343</c:v>
                </c:pt>
                <c:pt idx="669">
                  <c:v>0.76846786546</c:v>
                </c:pt>
                <c:pt idx="670">
                  <c:v>0.00644326993</c:v>
                </c:pt>
                <c:pt idx="671">
                  <c:v>0.91029349314</c:v>
                </c:pt>
                <c:pt idx="672">
                  <c:v>0.57984861697</c:v>
                </c:pt>
                <c:pt idx="673">
                  <c:v>0.4250713528</c:v>
                </c:pt>
                <c:pt idx="674">
                  <c:v>0.39272135459</c:v>
                </c:pt>
                <c:pt idx="675">
                  <c:v>0.73512135997</c:v>
                </c:pt>
                <c:pt idx="676">
                  <c:v>0.00814206616</c:v>
                </c:pt>
                <c:pt idx="677">
                  <c:v>0.33354007084</c:v>
                </c:pt>
                <c:pt idx="678">
                  <c:v>1.03643155401</c:v>
                </c:pt>
                <c:pt idx="679">
                  <c:v>0.63061878352</c:v>
                </c:pt>
                <c:pt idx="680">
                  <c:v>0.49724555448</c:v>
                </c:pt>
                <c:pt idx="681">
                  <c:v>0.56594328892</c:v>
                </c:pt>
                <c:pt idx="682">
                  <c:v>0.00262165849</c:v>
                </c:pt>
                <c:pt idx="683">
                  <c:v>1.02040849464</c:v>
                </c:pt>
                <c:pt idx="684">
                  <c:v>0.48942759578</c:v>
                </c:pt>
                <c:pt idx="685">
                  <c:v>1.1787430371</c:v>
                </c:pt>
                <c:pt idx="686">
                  <c:v>0.41402630637</c:v>
                </c:pt>
                <c:pt idx="687">
                  <c:v>0.44137260078</c:v>
                </c:pt>
                <c:pt idx="688">
                  <c:v>0.44319768701</c:v>
                </c:pt>
                <c:pt idx="689">
                  <c:v>0.83479397803</c:v>
                </c:pt>
                <c:pt idx="690">
                  <c:v>0.3391305666</c:v>
                </c:pt>
                <c:pt idx="691">
                  <c:v>1.44074537276</c:v>
                </c:pt>
                <c:pt idx="692">
                  <c:v>1.46460101997</c:v>
                </c:pt>
                <c:pt idx="693">
                  <c:v>0.5986328951</c:v>
                </c:pt>
                <c:pt idx="694">
                  <c:v>0.62004020587</c:v>
                </c:pt>
                <c:pt idx="695">
                  <c:v>0.14199790745</c:v>
                </c:pt>
                <c:pt idx="696">
                  <c:v>0.00262453221</c:v>
                </c:pt>
                <c:pt idx="697">
                  <c:v>0.81607810629</c:v>
                </c:pt>
                <c:pt idx="698">
                  <c:v>0.59067919977</c:v>
                </c:pt>
                <c:pt idx="699">
                  <c:v>0.38219737757</c:v>
                </c:pt>
                <c:pt idx="700">
                  <c:v>0.02675828325</c:v>
                </c:pt>
                <c:pt idx="701">
                  <c:v>0.10358978504</c:v>
                </c:pt>
                <c:pt idx="702">
                  <c:v>0.01546378344</c:v>
                </c:pt>
                <c:pt idx="703">
                  <c:v>0.61219014361</c:v>
                </c:pt>
                <c:pt idx="704">
                  <c:v>0.29096480864</c:v>
                </c:pt>
                <c:pt idx="705">
                  <c:v>0.00662700784</c:v>
                </c:pt>
                <c:pt idx="706">
                  <c:v>0.00893648115</c:v>
                </c:pt>
                <c:pt idx="707">
                  <c:v>0.491898963</c:v>
                </c:pt>
                <c:pt idx="708">
                  <c:v>0.51238701299</c:v>
                </c:pt>
                <c:pt idx="709">
                  <c:v>0.31371608709</c:v>
                </c:pt>
                <c:pt idx="710">
                  <c:v>0.68524656682</c:v>
                </c:pt>
                <c:pt idx="711">
                  <c:v>0.0682090921</c:v>
                </c:pt>
                <c:pt idx="712">
                  <c:v>0.63217527914</c:v>
                </c:pt>
                <c:pt idx="713">
                  <c:v>1.57011114299</c:v>
                </c:pt>
                <c:pt idx="714">
                  <c:v>0.02939538486</c:v>
                </c:pt>
                <c:pt idx="715">
                  <c:v>0.07198221801</c:v>
                </c:pt>
                <c:pt idx="716">
                  <c:v>0.04448176387</c:v>
                </c:pt>
                <c:pt idx="717">
                  <c:v>0.45724730078</c:v>
                </c:pt>
                <c:pt idx="718">
                  <c:v>0.51244769661</c:v>
                </c:pt>
                <c:pt idx="719">
                  <c:v>0.64394047037</c:v>
                </c:pt>
                <c:pt idx="720">
                  <c:v>0.55581616014</c:v>
                </c:pt>
                <c:pt idx="721">
                  <c:v>0.01045852734</c:v>
                </c:pt>
                <c:pt idx="722">
                  <c:v>0.52555647915</c:v>
                </c:pt>
                <c:pt idx="723">
                  <c:v>0.40807968121</c:v>
                </c:pt>
                <c:pt idx="724">
                  <c:v>0.04158211307</c:v>
                </c:pt>
                <c:pt idx="725">
                  <c:v>1.30066999825</c:v>
                </c:pt>
                <c:pt idx="726">
                  <c:v>0.68048906276</c:v>
                </c:pt>
                <c:pt idx="727">
                  <c:v>0.45388184239</c:v>
                </c:pt>
                <c:pt idx="728">
                  <c:v>0.63905717737</c:v>
                </c:pt>
                <c:pt idx="729">
                  <c:v>1.07675518174</c:v>
                </c:pt>
                <c:pt idx="730">
                  <c:v>0.41586530193</c:v>
                </c:pt>
                <c:pt idx="731">
                  <c:v>0.60622898787</c:v>
                </c:pt>
                <c:pt idx="732">
                  <c:v>0.59682920583</c:v>
                </c:pt>
                <c:pt idx="733">
                  <c:v>0.33601638631</c:v>
                </c:pt>
                <c:pt idx="734">
                  <c:v>0.56926056511</c:v>
                </c:pt>
                <c:pt idx="735">
                  <c:v>0.86305973527</c:v>
                </c:pt>
                <c:pt idx="736">
                  <c:v>0.77094261183</c:v>
                </c:pt>
                <c:pt idx="737">
                  <c:v>0.44713667094</c:v>
                </c:pt>
                <c:pt idx="738">
                  <c:v>0.01849234454</c:v>
                </c:pt>
                <c:pt idx="739">
                  <c:v>0.01918795261</c:v>
                </c:pt>
                <c:pt idx="740">
                  <c:v>0.4511225782</c:v>
                </c:pt>
                <c:pt idx="741">
                  <c:v>0.46858229804</c:v>
                </c:pt>
                <c:pt idx="742">
                  <c:v>0.00890370401</c:v>
                </c:pt>
                <c:pt idx="743">
                  <c:v>1.15633027979</c:v>
                </c:pt>
                <c:pt idx="744">
                  <c:v>0.00887348238</c:v>
                </c:pt>
                <c:pt idx="745">
                  <c:v>0.25452460665</c:v>
                </c:pt>
                <c:pt idx="746">
                  <c:v>0.66792906168</c:v>
                </c:pt>
                <c:pt idx="747">
                  <c:v>0.01268328005</c:v>
                </c:pt>
                <c:pt idx="748">
                  <c:v>0.36518273703</c:v>
                </c:pt>
                <c:pt idx="749">
                  <c:v>0.01301729175</c:v>
                </c:pt>
                <c:pt idx="750">
                  <c:v>0.49430277838</c:v>
                </c:pt>
                <c:pt idx="751">
                  <c:v>0.00498458853</c:v>
                </c:pt>
                <c:pt idx="752">
                  <c:v>0.60595788114</c:v>
                </c:pt>
                <c:pt idx="753">
                  <c:v>0.01474558429</c:v>
                </c:pt>
                <c:pt idx="754">
                  <c:v>0.75249883079</c:v>
                </c:pt>
                <c:pt idx="755">
                  <c:v>0.58004599563</c:v>
                </c:pt>
                <c:pt idx="756">
                  <c:v>0.00515484656</c:v>
                </c:pt>
                <c:pt idx="757">
                  <c:v>0.00703745137</c:v>
                </c:pt>
                <c:pt idx="758">
                  <c:v>0.51282608838</c:v>
                </c:pt>
                <c:pt idx="759">
                  <c:v>0.5674030364</c:v>
                </c:pt>
                <c:pt idx="760">
                  <c:v>1.83604253242</c:v>
                </c:pt>
                <c:pt idx="761">
                  <c:v>0.49663868783</c:v>
                </c:pt>
                <c:pt idx="762">
                  <c:v>0.4745141124</c:v>
                </c:pt>
                <c:pt idx="763">
                  <c:v>0.37954423883</c:v>
                </c:pt>
                <c:pt idx="764">
                  <c:v>0.7231849928</c:v>
                </c:pt>
                <c:pt idx="765">
                  <c:v>0.31742304533</c:v>
                </c:pt>
                <c:pt idx="766">
                  <c:v>0.67892759383</c:v>
                </c:pt>
                <c:pt idx="767">
                  <c:v>0.66596516252</c:v>
                </c:pt>
                <c:pt idx="768">
                  <c:v>0.19464532331</c:v>
                </c:pt>
                <c:pt idx="769">
                  <c:v>0.60111955875</c:v>
                </c:pt>
                <c:pt idx="770">
                  <c:v>0.72634221575</c:v>
                </c:pt>
                <c:pt idx="771">
                  <c:v>0.72941871718</c:v>
                </c:pt>
                <c:pt idx="772">
                  <c:v>0.53608704258</c:v>
                </c:pt>
                <c:pt idx="773">
                  <c:v>0.74657565206</c:v>
                </c:pt>
                <c:pt idx="774">
                  <c:v>1.00092202912</c:v>
                </c:pt>
                <c:pt idx="775">
                  <c:v>0.2463226023</c:v>
                </c:pt>
                <c:pt idx="776">
                  <c:v>0.53374886063</c:v>
                </c:pt>
                <c:pt idx="777">
                  <c:v>0.17449277042</c:v>
                </c:pt>
                <c:pt idx="778">
                  <c:v>0.27530580205</c:v>
                </c:pt>
                <c:pt idx="779">
                  <c:v>0.13494055253</c:v>
                </c:pt>
                <c:pt idx="780">
                  <c:v>0.38142205828</c:v>
                </c:pt>
                <c:pt idx="781">
                  <c:v>0.91450856736</c:v>
                </c:pt>
                <c:pt idx="782">
                  <c:v>0.00183000899</c:v>
                </c:pt>
                <c:pt idx="783">
                  <c:v>0.60789517681</c:v>
                </c:pt>
                <c:pt idx="784">
                  <c:v>0.95965184792</c:v>
                </c:pt>
                <c:pt idx="785">
                  <c:v>0.25719060594</c:v>
                </c:pt>
                <c:pt idx="786">
                  <c:v>0.05843461129</c:v>
                </c:pt>
                <c:pt idx="787">
                  <c:v>0.39372639186</c:v>
                </c:pt>
                <c:pt idx="788">
                  <c:v>0.54187120202</c:v>
                </c:pt>
                <c:pt idx="789">
                  <c:v>0.28523198304</c:v>
                </c:pt>
                <c:pt idx="790">
                  <c:v>0.4397033852</c:v>
                </c:pt>
                <c:pt idx="791">
                  <c:v>0.69631850064</c:v>
                </c:pt>
                <c:pt idx="792">
                  <c:v>0.48837261436</c:v>
                </c:pt>
                <c:pt idx="793">
                  <c:v>0.00103849203</c:v>
                </c:pt>
                <c:pt idx="794">
                  <c:v>0.79808215611</c:v>
                </c:pt>
                <c:pt idx="795">
                  <c:v>0.03272437701</c:v>
                </c:pt>
                <c:pt idx="796">
                  <c:v>0.04515280973</c:v>
                </c:pt>
                <c:pt idx="797">
                  <c:v>0.33746414327</c:v>
                </c:pt>
                <c:pt idx="798">
                  <c:v>0.00760438178</c:v>
                </c:pt>
                <c:pt idx="799">
                  <c:v>0.00565104379</c:v>
                </c:pt>
                <c:pt idx="800">
                  <c:v>0.0053688945</c:v>
                </c:pt>
                <c:pt idx="801">
                  <c:v>0.26099475859</c:v>
                </c:pt>
                <c:pt idx="802">
                  <c:v>0.85709840945</c:v>
                </c:pt>
                <c:pt idx="803">
                  <c:v>0.32384614667</c:v>
                </c:pt>
                <c:pt idx="804">
                  <c:v>0.63239262335</c:v>
                </c:pt>
                <c:pt idx="805">
                  <c:v>0.49159683181</c:v>
                </c:pt>
                <c:pt idx="806">
                  <c:v>0.19411030807</c:v>
                </c:pt>
                <c:pt idx="807">
                  <c:v>0.70834959841</c:v>
                </c:pt>
                <c:pt idx="808">
                  <c:v>0.33998072555</c:v>
                </c:pt>
                <c:pt idx="809">
                  <c:v>0.01074923358</c:v>
                </c:pt>
                <c:pt idx="810">
                  <c:v>0.49365993428</c:v>
                </c:pt>
                <c:pt idx="811">
                  <c:v>0.8848539172</c:v>
                </c:pt>
                <c:pt idx="812">
                  <c:v>0.57090413995</c:v>
                </c:pt>
                <c:pt idx="813">
                  <c:v>0.51193770014</c:v>
                </c:pt>
                <c:pt idx="814">
                  <c:v>0.00474020431</c:v>
                </c:pt>
                <c:pt idx="815">
                  <c:v>0.68515915171</c:v>
                </c:pt>
                <c:pt idx="816">
                  <c:v>0.04950867058</c:v>
                </c:pt>
                <c:pt idx="817">
                  <c:v>0.2563081553</c:v>
                </c:pt>
                <c:pt idx="818">
                  <c:v>0.44612908724</c:v>
                </c:pt>
                <c:pt idx="819">
                  <c:v>0.02090995317</c:v>
                </c:pt>
                <c:pt idx="820">
                  <c:v>0.00427651409</c:v>
                </c:pt>
                <c:pt idx="821">
                  <c:v>0.01428480436</c:v>
                </c:pt>
                <c:pt idx="822">
                  <c:v>0.35620728365</c:v>
                </c:pt>
                <c:pt idx="823">
                  <c:v>0.56540671562</c:v>
                </c:pt>
                <c:pt idx="824">
                  <c:v>0.28142610108</c:v>
                </c:pt>
                <c:pt idx="825">
                  <c:v>1.16938469275</c:v>
                </c:pt>
                <c:pt idx="826">
                  <c:v>0.01293783395</c:v>
                </c:pt>
                <c:pt idx="827">
                  <c:v>0.29565514599</c:v>
                </c:pt>
                <c:pt idx="828">
                  <c:v>0.51026934263</c:v>
                </c:pt>
                <c:pt idx="829">
                  <c:v>0.03406642218</c:v>
                </c:pt>
                <c:pt idx="830">
                  <c:v>0.00559424494</c:v>
                </c:pt>
                <c:pt idx="831">
                  <c:v>0.15892937481</c:v>
                </c:pt>
                <c:pt idx="832">
                  <c:v>0.21725465496</c:v>
                </c:pt>
                <c:pt idx="833">
                  <c:v>0.09080896304</c:v>
                </c:pt>
                <c:pt idx="834">
                  <c:v>0.39061379713</c:v>
                </c:pt>
                <c:pt idx="835">
                  <c:v>0.37405758707</c:v>
                </c:pt>
                <c:pt idx="836">
                  <c:v>0.44356327475</c:v>
                </c:pt>
                <c:pt idx="837">
                  <c:v>0.35175358402</c:v>
                </c:pt>
                <c:pt idx="838">
                  <c:v>0.55812493882</c:v>
                </c:pt>
                <c:pt idx="839">
                  <c:v>0.73626595389</c:v>
                </c:pt>
                <c:pt idx="840">
                  <c:v>0.56503126848</c:v>
                </c:pt>
                <c:pt idx="841">
                  <c:v>0.03752433136</c:v>
                </c:pt>
                <c:pt idx="842">
                  <c:v>1.03303415105</c:v>
                </c:pt>
                <c:pt idx="843">
                  <c:v>0.00533813299</c:v>
                </c:pt>
                <c:pt idx="844">
                  <c:v>0.51667205633</c:v>
                </c:pt>
                <c:pt idx="845">
                  <c:v>1.30050624101</c:v>
                </c:pt>
                <c:pt idx="846">
                  <c:v>1.04729448276</c:v>
                </c:pt>
                <c:pt idx="847">
                  <c:v>0.66932574173</c:v>
                </c:pt>
                <c:pt idx="848">
                  <c:v>0.49382312397</c:v>
                </c:pt>
                <c:pt idx="849">
                  <c:v>0.78078226014</c:v>
                </c:pt>
                <c:pt idx="850">
                  <c:v>0.96393018489</c:v>
                </c:pt>
                <c:pt idx="851">
                  <c:v>0.00840704592</c:v>
                </c:pt>
                <c:pt idx="852">
                  <c:v>0.90425628507</c:v>
                </c:pt>
                <c:pt idx="853">
                  <c:v>0.05580417321</c:v>
                </c:pt>
                <c:pt idx="854">
                  <c:v>0.14997491281</c:v>
                </c:pt>
                <c:pt idx="855">
                  <c:v>0.56983964513</c:v>
                </c:pt>
                <c:pt idx="856">
                  <c:v>0.43279663129</c:v>
                </c:pt>
                <c:pt idx="857">
                  <c:v>0.00236553051</c:v>
                </c:pt>
                <c:pt idx="858">
                  <c:v>0.4039458856</c:v>
                </c:pt>
                <c:pt idx="859">
                  <c:v>0.00791834564</c:v>
                </c:pt>
                <c:pt idx="860">
                  <c:v>0.19395392436</c:v>
                </c:pt>
                <c:pt idx="861">
                  <c:v>0.03458273664</c:v>
                </c:pt>
                <c:pt idx="862">
                  <c:v>0.44914653925</c:v>
                </c:pt>
                <c:pt idx="863">
                  <c:v>0.44019228295</c:v>
                </c:pt>
                <c:pt idx="864">
                  <c:v>0.46797001737</c:v>
                </c:pt>
                <c:pt idx="865">
                  <c:v>0.00754670317</c:v>
                </c:pt>
                <c:pt idx="866">
                  <c:v>0.34288135804</c:v>
                </c:pt>
                <c:pt idx="867">
                  <c:v>1.46395658397</c:v>
                </c:pt>
                <c:pt idx="868">
                  <c:v>0.61284537933</c:v>
                </c:pt>
                <c:pt idx="869">
                  <c:v>0.40152746939</c:v>
                </c:pt>
                <c:pt idx="870">
                  <c:v>0.56585841622</c:v>
                </c:pt>
                <c:pt idx="871">
                  <c:v>0.65252601462</c:v>
                </c:pt>
                <c:pt idx="872">
                  <c:v>0.42207021883</c:v>
                </c:pt>
                <c:pt idx="873">
                  <c:v>0.00177260676</c:v>
                </c:pt>
                <c:pt idx="874">
                  <c:v>0.95885303709</c:v>
                </c:pt>
                <c:pt idx="875">
                  <c:v>0.00258493579</c:v>
                </c:pt>
                <c:pt idx="876">
                  <c:v>0.0034179196</c:v>
                </c:pt>
                <c:pt idx="877">
                  <c:v>0.79997570676</c:v>
                </c:pt>
                <c:pt idx="878">
                  <c:v>0.88048993731</c:v>
                </c:pt>
                <c:pt idx="879">
                  <c:v>0.02665730094</c:v>
                </c:pt>
                <c:pt idx="880">
                  <c:v>0.88559047378</c:v>
                </c:pt>
                <c:pt idx="881">
                  <c:v>0.12667518104</c:v>
                </c:pt>
                <c:pt idx="882">
                  <c:v>0.3292177689</c:v>
                </c:pt>
                <c:pt idx="883">
                  <c:v>0.74983643864</c:v>
                </c:pt>
                <c:pt idx="884">
                  <c:v>0.42714777182</c:v>
                </c:pt>
                <c:pt idx="885">
                  <c:v>0.81595951486</c:v>
                </c:pt>
                <c:pt idx="886">
                  <c:v>0.94529809844</c:v>
                </c:pt>
                <c:pt idx="887">
                  <c:v>0.64669095816</c:v>
                </c:pt>
                <c:pt idx="888">
                  <c:v>0.75938795723</c:v>
                </c:pt>
                <c:pt idx="889">
                  <c:v>0.26715586667</c:v>
                </c:pt>
                <c:pt idx="890">
                  <c:v>0.01288530602</c:v>
                </c:pt>
                <c:pt idx="891">
                  <c:v>0.00564102682</c:v>
                </c:pt>
                <c:pt idx="892">
                  <c:v>0.01367461785</c:v>
                </c:pt>
                <c:pt idx="893">
                  <c:v>0.0758428185</c:v>
                </c:pt>
                <c:pt idx="894">
                  <c:v>0.49130390441</c:v>
                </c:pt>
                <c:pt idx="895">
                  <c:v>1.70872345377</c:v>
                </c:pt>
                <c:pt idx="896">
                  <c:v>1.20213423862</c:v>
                </c:pt>
                <c:pt idx="897">
                  <c:v>0.00114770428</c:v>
                </c:pt>
                <c:pt idx="898">
                  <c:v>0.22297623946</c:v>
                </c:pt>
                <c:pt idx="899">
                  <c:v>0.02598266601</c:v>
                </c:pt>
                <c:pt idx="900">
                  <c:v>0.4726463851</c:v>
                </c:pt>
                <c:pt idx="901">
                  <c:v>0.83087134127</c:v>
                </c:pt>
                <c:pt idx="902">
                  <c:v>0.3994090903</c:v>
                </c:pt>
                <c:pt idx="903">
                  <c:v>0.52857922476</c:v>
                </c:pt>
                <c:pt idx="904">
                  <c:v>0.14699482023</c:v>
                </c:pt>
                <c:pt idx="905">
                  <c:v>0.29783965361</c:v>
                </c:pt>
                <c:pt idx="906">
                  <c:v>0.02011547991</c:v>
                </c:pt>
                <c:pt idx="907">
                  <c:v>0.73268505177</c:v>
                </c:pt>
                <c:pt idx="908">
                  <c:v>0.72635368343</c:v>
                </c:pt>
                <c:pt idx="909">
                  <c:v>0.59621929004</c:v>
                </c:pt>
                <c:pt idx="910">
                  <c:v>0.00248690715</c:v>
                </c:pt>
                <c:pt idx="911">
                  <c:v>0.00685592606</c:v>
                </c:pt>
                <c:pt idx="912">
                  <c:v>0.60769473841</c:v>
                </c:pt>
                <c:pt idx="913">
                  <c:v>0.05145721312</c:v>
                </c:pt>
                <c:pt idx="914">
                  <c:v>1.81909049507</c:v>
                </c:pt>
                <c:pt idx="915">
                  <c:v>0.4141670796</c:v>
                </c:pt>
                <c:pt idx="916">
                  <c:v>0.24081004102</c:v>
                </c:pt>
                <c:pt idx="917">
                  <c:v>0.02152982157</c:v>
                </c:pt>
                <c:pt idx="918">
                  <c:v>0.61344533166</c:v>
                </c:pt>
                <c:pt idx="919">
                  <c:v>0.51207243407</c:v>
                </c:pt>
                <c:pt idx="920">
                  <c:v>0.15265182903</c:v>
                </c:pt>
                <c:pt idx="921">
                  <c:v>0.5583695863</c:v>
                </c:pt>
                <c:pt idx="922">
                  <c:v>0.49933734028</c:v>
                </c:pt>
                <c:pt idx="923">
                  <c:v>0.04891617444</c:v>
                </c:pt>
                <c:pt idx="924">
                  <c:v>0.10756672943</c:v>
                </c:pt>
                <c:pt idx="925">
                  <c:v>0.3024619839</c:v>
                </c:pt>
                <c:pt idx="926">
                  <c:v>0.37140051681</c:v>
                </c:pt>
                <c:pt idx="927">
                  <c:v>1.08127137701</c:v>
                </c:pt>
                <c:pt idx="928">
                  <c:v>0.0090300268</c:v>
                </c:pt>
                <c:pt idx="929">
                  <c:v>1.34250725162</c:v>
                </c:pt>
                <c:pt idx="930">
                  <c:v>0.13549580547</c:v>
                </c:pt>
                <c:pt idx="931">
                  <c:v>0.02755464682</c:v>
                </c:pt>
                <c:pt idx="932">
                  <c:v>1.15070109941</c:v>
                </c:pt>
                <c:pt idx="933">
                  <c:v>0.14926898748</c:v>
                </c:pt>
                <c:pt idx="934">
                  <c:v>0.64299973847</c:v>
                </c:pt>
                <c:pt idx="935">
                  <c:v>0.00623512762</c:v>
                </c:pt>
                <c:pt idx="936">
                  <c:v>0.24490808985</c:v>
                </c:pt>
                <c:pt idx="937">
                  <c:v>0.17851792137</c:v>
                </c:pt>
                <c:pt idx="938">
                  <c:v>0.27422337114</c:v>
                </c:pt>
                <c:pt idx="939">
                  <c:v>0.74053853795</c:v>
                </c:pt>
                <c:pt idx="940">
                  <c:v>0.01051953541</c:v>
                </c:pt>
                <c:pt idx="941">
                  <c:v>0.00202531689</c:v>
                </c:pt>
                <c:pt idx="942">
                  <c:v>0.63728408204</c:v>
                </c:pt>
                <c:pt idx="943">
                  <c:v>0.49714285069</c:v>
                </c:pt>
                <c:pt idx="944">
                  <c:v>0.20473716214</c:v>
                </c:pt>
                <c:pt idx="945">
                  <c:v>0.00456109711</c:v>
                </c:pt>
                <c:pt idx="946">
                  <c:v>0.30938455196</c:v>
                </c:pt>
                <c:pt idx="947">
                  <c:v>0.38524561126</c:v>
                </c:pt>
                <c:pt idx="948">
                  <c:v>0.76996076926</c:v>
                </c:pt>
                <c:pt idx="949">
                  <c:v>0.43931064661</c:v>
                </c:pt>
                <c:pt idx="950">
                  <c:v>0.10665374745</c:v>
                </c:pt>
                <c:pt idx="951">
                  <c:v>0.34534519481</c:v>
                </c:pt>
                <c:pt idx="952">
                  <c:v>0.46907732698</c:v>
                </c:pt>
                <c:pt idx="953">
                  <c:v>0.50552889789</c:v>
                </c:pt>
                <c:pt idx="954">
                  <c:v>0.32360851434</c:v>
                </c:pt>
                <c:pt idx="955">
                  <c:v>0.6287536816</c:v>
                </c:pt>
                <c:pt idx="956">
                  <c:v>0.01625391459</c:v>
                </c:pt>
                <c:pt idx="957">
                  <c:v>0.41249757763</c:v>
                </c:pt>
                <c:pt idx="958">
                  <c:v>0.56914620206</c:v>
                </c:pt>
                <c:pt idx="959">
                  <c:v>0.64996188252</c:v>
                </c:pt>
                <c:pt idx="960">
                  <c:v>0.01320106807</c:v>
                </c:pt>
                <c:pt idx="961">
                  <c:v>0.2210561409</c:v>
                </c:pt>
                <c:pt idx="962">
                  <c:v>0.05645162321</c:v>
                </c:pt>
                <c:pt idx="963">
                  <c:v>0.32949421419</c:v>
                </c:pt>
                <c:pt idx="964">
                  <c:v>0.26024724785</c:v>
                </c:pt>
                <c:pt idx="965">
                  <c:v>0.571817601</c:v>
                </c:pt>
                <c:pt idx="966">
                  <c:v>0.93823314118</c:v>
                </c:pt>
                <c:pt idx="967">
                  <c:v>0.00317892774</c:v>
                </c:pt>
                <c:pt idx="968">
                  <c:v>0.06152916433</c:v>
                </c:pt>
                <c:pt idx="969">
                  <c:v>0.01593368347</c:v>
                </c:pt>
                <c:pt idx="970">
                  <c:v>0.28290459952</c:v>
                </c:pt>
                <c:pt idx="971">
                  <c:v>0.86662579941</c:v>
                </c:pt>
                <c:pt idx="972">
                  <c:v>0.40643353151</c:v>
                </c:pt>
                <c:pt idx="973">
                  <c:v>0.00536282381</c:v>
                </c:pt>
                <c:pt idx="974">
                  <c:v>0.82453206778</c:v>
                </c:pt>
                <c:pt idx="975">
                  <c:v>0.69262647888</c:v>
                </c:pt>
                <c:pt idx="976">
                  <c:v>0.72019996298</c:v>
                </c:pt>
                <c:pt idx="977">
                  <c:v>0.13412853171</c:v>
                </c:pt>
                <c:pt idx="978">
                  <c:v>0.00620234746</c:v>
                </c:pt>
                <c:pt idx="979">
                  <c:v>0.14130640929</c:v>
                </c:pt>
                <c:pt idx="980">
                  <c:v>0.36312468428</c:v>
                </c:pt>
                <c:pt idx="981">
                  <c:v>0.36527352792</c:v>
                </c:pt>
                <c:pt idx="982">
                  <c:v>0.58576069242</c:v>
                </c:pt>
                <c:pt idx="983">
                  <c:v>0.46571509668</c:v>
                </c:pt>
                <c:pt idx="984">
                  <c:v>0.47320183389</c:v>
                </c:pt>
                <c:pt idx="985">
                  <c:v>0.00963242176</c:v>
                </c:pt>
                <c:pt idx="986">
                  <c:v>0.4015165703</c:v>
                </c:pt>
                <c:pt idx="987">
                  <c:v>0.19180827848</c:v>
                </c:pt>
                <c:pt idx="988">
                  <c:v>0.12919442552</c:v>
                </c:pt>
                <c:pt idx="989">
                  <c:v>0.62868835919</c:v>
                </c:pt>
                <c:pt idx="990">
                  <c:v>0.00535863288</c:v>
                </c:pt>
                <c:pt idx="991">
                  <c:v>0.70316297045</c:v>
                </c:pt>
                <c:pt idx="992">
                  <c:v>0.55771832594</c:v>
                </c:pt>
                <c:pt idx="993">
                  <c:v>0.81124610191</c:v>
                </c:pt>
                <c:pt idx="994">
                  <c:v>0.00299643791</c:v>
                </c:pt>
                <c:pt idx="995">
                  <c:v>0.0494197352</c:v>
                </c:pt>
                <c:pt idx="996">
                  <c:v>0.0032632855</c:v>
                </c:pt>
                <c:pt idx="997">
                  <c:v>1.25933524086</c:v>
                </c:pt>
                <c:pt idx="998">
                  <c:v>0.43144014541</c:v>
                </c:pt>
                <c:pt idx="999">
                  <c:v>0.32919177504</c:v>
                </c:pt>
                <c:pt idx="1000">
                  <c:v>0.00448432151</c:v>
                </c:pt>
                <c:pt idx="1001">
                  <c:v>0.88775626673</c:v>
                </c:pt>
                <c:pt idx="1002">
                  <c:v>0.360511851</c:v>
                </c:pt>
                <c:pt idx="1003">
                  <c:v>0.33698325884</c:v>
                </c:pt>
                <c:pt idx="1004">
                  <c:v>1.6351797269</c:v>
                </c:pt>
                <c:pt idx="1005">
                  <c:v>0.01705544982</c:v>
                </c:pt>
                <c:pt idx="1006">
                  <c:v>0.02196464676</c:v>
                </c:pt>
                <c:pt idx="1007">
                  <c:v>2.32520416838</c:v>
                </c:pt>
                <c:pt idx="1008">
                  <c:v>0.53161110294</c:v>
                </c:pt>
                <c:pt idx="1009">
                  <c:v>0.00381882</c:v>
                </c:pt>
                <c:pt idx="1010">
                  <c:v>1.18114367478</c:v>
                </c:pt>
                <c:pt idx="1011">
                  <c:v>0.93845087172</c:v>
                </c:pt>
                <c:pt idx="1012">
                  <c:v>0.02998184091</c:v>
                </c:pt>
                <c:pt idx="1013">
                  <c:v>0.70593446101</c:v>
                </c:pt>
                <c:pt idx="1014">
                  <c:v>0.01453137085</c:v>
                </c:pt>
                <c:pt idx="1015">
                  <c:v>0.00388535246</c:v>
                </c:pt>
                <c:pt idx="1016">
                  <c:v>0.0064380948</c:v>
                </c:pt>
                <c:pt idx="1017">
                  <c:v>0.38179632303</c:v>
                </c:pt>
                <c:pt idx="1018">
                  <c:v>0.23365064138</c:v>
                </c:pt>
                <c:pt idx="1019">
                  <c:v>0.55945712261</c:v>
                </c:pt>
                <c:pt idx="1020">
                  <c:v>0.11796317788</c:v>
                </c:pt>
                <c:pt idx="1021">
                  <c:v>0.00245818992</c:v>
                </c:pt>
                <c:pt idx="1022">
                  <c:v>0.00343523946</c:v>
                </c:pt>
                <c:pt idx="1023">
                  <c:v>0.0012323673</c:v>
                </c:pt>
                <c:pt idx="1024">
                  <c:v>0.5844504022</c:v>
                </c:pt>
                <c:pt idx="1025">
                  <c:v>0.36218278759</c:v>
                </c:pt>
                <c:pt idx="1026">
                  <c:v>2.14233795469</c:v>
                </c:pt>
                <c:pt idx="1027">
                  <c:v>0.00241214651</c:v>
                </c:pt>
                <c:pt idx="1028">
                  <c:v>0.50504205333</c:v>
                </c:pt>
                <c:pt idx="1029">
                  <c:v>0.12967189285</c:v>
                </c:pt>
                <c:pt idx="1030">
                  <c:v>0.50251394211</c:v>
                </c:pt>
                <c:pt idx="1031">
                  <c:v>0.15021249081</c:v>
                </c:pt>
                <c:pt idx="1032">
                  <c:v>0.00269489178</c:v>
                </c:pt>
                <c:pt idx="1033">
                  <c:v>0.35275689125</c:v>
                </c:pt>
                <c:pt idx="1034">
                  <c:v>0.08025344782</c:v>
                </c:pt>
                <c:pt idx="1035">
                  <c:v>0.5569284729</c:v>
                </c:pt>
                <c:pt idx="1036">
                  <c:v>0.58346241708</c:v>
                </c:pt>
                <c:pt idx="1037">
                  <c:v>0.54428093439</c:v>
                </c:pt>
                <c:pt idx="1038">
                  <c:v>0.20397704846</c:v>
                </c:pt>
                <c:pt idx="1039">
                  <c:v>0.28213801864</c:v>
                </c:pt>
                <c:pt idx="1040">
                  <c:v>0.18727135565</c:v>
                </c:pt>
                <c:pt idx="1041">
                  <c:v>0.32053116654</c:v>
                </c:pt>
                <c:pt idx="1042">
                  <c:v>0.7781122922</c:v>
                </c:pt>
                <c:pt idx="1043">
                  <c:v>0.41034543895</c:v>
                </c:pt>
                <c:pt idx="1044">
                  <c:v>0.04195626399</c:v>
                </c:pt>
                <c:pt idx="1045">
                  <c:v>0.88426075499</c:v>
                </c:pt>
                <c:pt idx="1046">
                  <c:v>0.11458896223</c:v>
                </c:pt>
                <c:pt idx="1047">
                  <c:v>0.85754980165</c:v>
                </c:pt>
                <c:pt idx="1048">
                  <c:v>0.24922028352</c:v>
                </c:pt>
                <c:pt idx="1049">
                  <c:v>0.52614008198</c:v>
                </c:pt>
                <c:pt idx="1050">
                  <c:v>0.00073379543</c:v>
                </c:pt>
                <c:pt idx="1051">
                  <c:v>1.02076202324</c:v>
                </c:pt>
                <c:pt idx="1052">
                  <c:v>0.63293180713</c:v>
                </c:pt>
                <c:pt idx="1053">
                  <c:v>0.69654876758</c:v>
                </c:pt>
                <c:pt idx="1054">
                  <c:v>0.58638959854</c:v>
                </c:pt>
                <c:pt idx="1055">
                  <c:v>0.18293404721</c:v>
                </c:pt>
                <c:pt idx="1056">
                  <c:v>0.53575703626</c:v>
                </c:pt>
                <c:pt idx="1057">
                  <c:v>1.46020954942</c:v>
                </c:pt>
                <c:pt idx="1058">
                  <c:v>0.92795231223</c:v>
                </c:pt>
                <c:pt idx="1059">
                  <c:v>0.36333048966</c:v>
                </c:pt>
                <c:pt idx="1060">
                  <c:v>0.6978141677</c:v>
                </c:pt>
                <c:pt idx="1061">
                  <c:v>0.34354816601</c:v>
                </c:pt>
                <c:pt idx="1062">
                  <c:v>0.68519161834</c:v>
                </c:pt>
                <c:pt idx="1063">
                  <c:v>0.1511452678</c:v>
                </c:pt>
                <c:pt idx="1064">
                  <c:v>0.80894396222</c:v>
                </c:pt>
                <c:pt idx="1065">
                  <c:v>0.01129675098</c:v>
                </c:pt>
                <c:pt idx="1066">
                  <c:v>2.08344556237</c:v>
                </c:pt>
                <c:pt idx="1067">
                  <c:v>0.99126671579</c:v>
                </c:pt>
                <c:pt idx="1068">
                  <c:v>0.61877838286</c:v>
                </c:pt>
                <c:pt idx="1069">
                  <c:v>0.39905682794</c:v>
                </c:pt>
                <c:pt idx="1070">
                  <c:v>0.31134289924</c:v>
                </c:pt>
                <c:pt idx="1071">
                  <c:v>0.00256928093</c:v>
                </c:pt>
                <c:pt idx="1072">
                  <c:v>0.47007180313</c:v>
                </c:pt>
                <c:pt idx="1073">
                  <c:v>0.16253429122</c:v>
                </c:pt>
                <c:pt idx="1074">
                  <c:v>0.14595998659</c:v>
                </c:pt>
                <c:pt idx="1075">
                  <c:v>0.61632072998</c:v>
                </c:pt>
                <c:pt idx="1076">
                  <c:v>0.05780634863</c:v>
                </c:pt>
                <c:pt idx="1077">
                  <c:v>0.3666746037</c:v>
                </c:pt>
                <c:pt idx="1078">
                  <c:v>0.70580451568</c:v>
                </c:pt>
                <c:pt idx="1079">
                  <c:v>0.00804112225</c:v>
                </c:pt>
                <c:pt idx="1080">
                  <c:v>0.00082267521</c:v>
                </c:pt>
                <c:pt idx="1081">
                  <c:v>0.13726080865</c:v>
                </c:pt>
                <c:pt idx="1082">
                  <c:v>0.22183347864</c:v>
                </c:pt>
                <c:pt idx="1083">
                  <c:v>0.40046663212</c:v>
                </c:pt>
                <c:pt idx="1084">
                  <c:v>1.03830907804</c:v>
                </c:pt>
                <c:pt idx="1085">
                  <c:v>0.01620787497</c:v>
                </c:pt>
                <c:pt idx="1086">
                  <c:v>0.35159478863</c:v>
                </c:pt>
                <c:pt idx="1087">
                  <c:v>0.36568122638</c:v>
                </c:pt>
                <c:pt idx="1088">
                  <c:v>0.43972722238</c:v>
                </c:pt>
                <c:pt idx="1089">
                  <c:v>0.00875510265</c:v>
                </c:pt>
                <c:pt idx="1090">
                  <c:v>1.61862436876</c:v>
                </c:pt>
                <c:pt idx="1091">
                  <c:v>0.80329315543</c:v>
                </c:pt>
                <c:pt idx="1092">
                  <c:v>0.29627815002</c:v>
                </c:pt>
                <c:pt idx="1093">
                  <c:v>1.87396671604</c:v>
                </c:pt>
                <c:pt idx="1094">
                  <c:v>0.00161750343</c:v>
                </c:pt>
                <c:pt idx="1095">
                  <c:v>0.43818676811</c:v>
                </c:pt>
                <c:pt idx="1096">
                  <c:v>0.41570057327</c:v>
                </c:pt>
                <c:pt idx="1097">
                  <c:v>0.61266643861</c:v>
                </c:pt>
                <c:pt idx="1098">
                  <c:v>0.62848520731</c:v>
                </c:pt>
                <c:pt idx="1099">
                  <c:v>0.25444223753</c:v>
                </c:pt>
                <c:pt idx="1100">
                  <c:v>0.9203818309</c:v>
                </c:pt>
                <c:pt idx="1101">
                  <c:v>0.00131315411</c:v>
                </c:pt>
                <c:pt idx="1102">
                  <c:v>0.33974132618</c:v>
                </c:pt>
                <c:pt idx="1103">
                  <c:v>0.51008697449</c:v>
                </c:pt>
                <c:pt idx="1104">
                  <c:v>0.00795729382</c:v>
                </c:pt>
                <c:pt idx="1105">
                  <c:v>0.36308980885</c:v>
                </c:pt>
                <c:pt idx="1106">
                  <c:v>0.93920448152</c:v>
                </c:pt>
                <c:pt idx="1107">
                  <c:v>0.77407266169</c:v>
                </c:pt>
                <c:pt idx="1108">
                  <c:v>0.03846820041</c:v>
                </c:pt>
                <c:pt idx="1109">
                  <c:v>0.75850007087</c:v>
                </c:pt>
                <c:pt idx="1110">
                  <c:v>1.61740196037</c:v>
                </c:pt>
                <c:pt idx="1111">
                  <c:v>0.00568302333</c:v>
                </c:pt>
                <c:pt idx="1112">
                  <c:v>0.12097236593</c:v>
                </c:pt>
                <c:pt idx="1113">
                  <c:v>0.79562922726</c:v>
                </c:pt>
                <c:pt idx="1114">
                  <c:v>0.14659910543</c:v>
                </c:pt>
                <c:pt idx="1115">
                  <c:v>0.57806716885</c:v>
                </c:pt>
                <c:pt idx="1116">
                  <c:v>0.28987336352</c:v>
                </c:pt>
                <c:pt idx="1117">
                  <c:v>0.53658064474</c:v>
                </c:pt>
                <c:pt idx="1118">
                  <c:v>0.53850025938</c:v>
                </c:pt>
                <c:pt idx="1119">
                  <c:v>0.2779695107</c:v>
                </c:pt>
                <c:pt idx="1120">
                  <c:v>0.23599029226</c:v>
                </c:pt>
                <c:pt idx="1121">
                  <c:v>0.31294064993</c:v>
                </c:pt>
                <c:pt idx="1122">
                  <c:v>0.35024728671</c:v>
                </c:pt>
                <c:pt idx="1123">
                  <c:v>0.03008070774</c:v>
                </c:pt>
                <c:pt idx="1124">
                  <c:v>0.37564113647</c:v>
                </c:pt>
                <c:pt idx="1125">
                  <c:v>0.47857850676</c:v>
                </c:pt>
                <c:pt idx="1126">
                  <c:v>0.02251224197</c:v>
                </c:pt>
                <c:pt idx="1127">
                  <c:v>1.58022602715</c:v>
                </c:pt>
                <c:pt idx="1128">
                  <c:v>0.53748234497</c:v>
                </c:pt>
                <c:pt idx="1129">
                  <c:v>0.56676789833</c:v>
                </c:pt>
                <c:pt idx="1130">
                  <c:v>0.44223245772</c:v>
                </c:pt>
                <c:pt idx="1131">
                  <c:v>0.37646849191</c:v>
                </c:pt>
                <c:pt idx="1132">
                  <c:v>0.00448266665</c:v>
                </c:pt>
                <c:pt idx="1133">
                  <c:v>0.47098454871</c:v>
                </c:pt>
                <c:pt idx="1134">
                  <c:v>0.06908821733</c:v>
                </c:pt>
                <c:pt idx="1135">
                  <c:v>0.00106134194</c:v>
                </c:pt>
                <c:pt idx="1136">
                  <c:v>0.50061639984</c:v>
                </c:pt>
                <c:pt idx="1137">
                  <c:v>0.48011652077</c:v>
                </c:pt>
                <c:pt idx="1138">
                  <c:v>1.27556855405</c:v>
                </c:pt>
                <c:pt idx="1139">
                  <c:v>0.69945750116</c:v>
                </c:pt>
                <c:pt idx="1140">
                  <c:v>0.82533742344</c:v>
                </c:pt>
                <c:pt idx="1141">
                  <c:v>0.47476156942</c:v>
                </c:pt>
                <c:pt idx="1142">
                  <c:v>0.631729949</c:v>
                </c:pt>
                <c:pt idx="1143">
                  <c:v>0.36939079717</c:v>
                </c:pt>
                <c:pt idx="1144">
                  <c:v>0.00049244304</c:v>
                </c:pt>
                <c:pt idx="1145">
                  <c:v>1.01845491516</c:v>
                </c:pt>
                <c:pt idx="1146">
                  <c:v>0.12558281224</c:v>
                </c:pt>
                <c:pt idx="1147">
                  <c:v>0.78375955912</c:v>
                </c:pt>
                <c:pt idx="1148">
                  <c:v>0.84351272058</c:v>
                </c:pt>
                <c:pt idx="1149">
                  <c:v>0.46915361145</c:v>
                </c:pt>
                <c:pt idx="1150">
                  <c:v>0.4863592657</c:v>
                </c:pt>
                <c:pt idx="1151">
                  <c:v>0.98131166514</c:v>
                </c:pt>
                <c:pt idx="1152">
                  <c:v>0.76563920299</c:v>
                </c:pt>
                <c:pt idx="1153">
                  <c:v>0.25478190294</c:v>
                </c:pt>
                <c:pt idx="1154">
                  <c:v>0.00193272992</c:v>
                </c:pt>
                <c:pt idx="1155">
                  <c:v>0.2408299376</c:v>
                </c:pt>
                <c:pt idx="1156">
                  <c:v>0.31956719012</c:v>
                </c:pt>
                <c:pt idx="1157">
                  <c:v>0.22407793959</c:v>
                </c:pt>
                <c:pt idx="1158">
                  <c:v>0.99303781959</c:v>
                </c:pt>
                <c:pt idx="1159">
                  <c:v>0.48667187925</c:v>
                </c:pt>
                <c:pt idx="1160">
                  <c:v>0.01725720742</c:v>
                </c:pt>
                <c:pt idx="1161">
                  <c:v>0.00891319896</c:v>
                </c:pt>
                <c:pt idx="1162">
                  <c:v>0.30541504343</c:v>
                </c:pt>
                <c:pt idx="1163">
                  <c:v>0.8031898806</c:v>
                </c:pt>
                <c:pt idx="1164">
                  <c:v>0.62934363791</c:v>
                </c:pt>
                <c:pt idx="1165">
                  <c:v>0.18003799395</c:v>
                </c:pt>
                <c:pt idx="1166">
                  <c:v>0.27412959294</c:v>
                </c:pt>
                <c:pt idx="1167">
                  <c:v>0.25116986596</c:v>
                </c:pt>
                <c:pt idx="1168">
                  <c:v>0.91486314504</c:v>
                </c:pt>
                <c:pt idx="1169">
                  <c:v>0.52228089437</c:v>
                </c:pt>
                <c:pt idx="1170">
                  <c:v>0.19971870038</c:v>
                </c:pt>
                <c:pt idx="1171">
                  <c:v>0.77262908453</c:v>
                </c:pt>
                <c:pt idx="1172">
                  <c:v>0.63852862429</c:v>
                </c:pt>
                <c:pt idx="1173">
                  <c:v>0.42761084115</c:v>
                </c:pt>
                <c:pt idx="1174">
                  <c:v>0.00142241949</c:v>
                </c:pt>
                <c:pt idx="1175">
                  <c:v>0.02431602662</c:v>
                </c:pt>
                <c:pt idx="1176">
                  <c:v>0.3702497818</c:v>
                </c:pt>
                <c:pt idx="1177">
                  <c:v>0.22560420849</c:v>
                </c:pt>
                <c:pt idx="1178">
                  <c:v>0.44113494422</c:v>
                </c:pt>
                <c:pt idx="1179">
                  <c:v>0.00037523671</c:v>
                </c:pt>
                <c:pt idx="1180">
                  <c:v>0.75331292033</c:v>
                </c:pt>
                <c:pt idx="1181">
                  <c:v>0.01852590505</c:v>
                </c:pt>
                <c:pt idx="1182">
                  <c:v>0.46156091396</c:v>
                </c:pt>
                <c:pt idx="1183">
                  <c:v>0.09583214326</c:v>
                </c:pt>
                <c:pt idx="1184">
                  <c:v>0.41901713271</c:v>
                </c:pt>
                <c:pt idx="1185">
                  <c:v>0.05500855844</c:v>
                </c:pt>
                <c:pt idx="1186">
                  <c:v>0.00899659213</c:v>
                </c:pt>
                <c:pt idx="1187">
                  <c:v>0.04019044979</c:v>
                </c:pt>
                <c:pt idx="1188">
                  <c:v>0.03601082427</c:v>
                </c:pt>
                <c:pt idx="1189">
                  <c:v>0.52744200418</c:v>
                </c:pt>
                <c:pt idx="1190">
                  <c:v>0.51221873537</c:v>
                </c:pt>
                <c:pt idx="1191">
                  <c:v>0.00118704382</c:v>
                </c:pt>
                <c:pt idx="1192">
                  <c:v>0.00552973337</c:v>
                </c:pt>
                <c:pt idx="1193">
                  <c:v>0.51111619748</c:v>
                </c:pt>
                <c:pt idx="1194">
                  <c:v>0.45708604061</c:v>
                </c:pt>
                <c:pt idx="1195">
                  <c:v>0.26843687081</c:v>
                </c:pt>
                <c:pt idx="1196">
                  <c:v>0.52726429078</c:v>
                </c:pt>
                <c:pt idx="1197">
                  <c:v>0.00714808097</c:v>
                </c:pt>
                <c:pt idx="1198">
                  <c:v>0.07624129174</c:v>
                </c:pt>
                <c:pt idx="1199">
                  <c:v>0.00959372939</c:v>
                </c:pt>
                <c:pt idx="1200">
                  <c:v>0.91483403279</c:v>
                </c:pt>
                <c:pt idx="1201">
                  <c:v>0.65329969732</c:v>
                </c:pt>
                <c:pt idx="1202">
                  <c:v>0.86338831468</c:v>
                </c:pt>
                <c:pt idx="1203">
                  <c:v>0.2130734299</c:v>
                </c:pt>
                <c:pt idx="1204">
                  <c:v>0.68158669272</c:v>
                </c:pt>
                <c:pt idx="1205">
                  <c:v>0.6040186498</c:v>
                </c:pt>
                <c:pt idx="1206">
                  <c:v>0.90525768922</c:v>
                </c:pt>
                <c:pt idx="1207">
                  <c:v>0.87535946695</c:v>
                </c:pt>
                <c:pt idx="1208">
                  <c:v>0.57867392252</c:v>
                </c:pt>
                <c:pt idx="1209">
                  <c:v>0.07104675663</c:v>
                </c:pt>
                <c:pt idx="1210">
                  <c:v>0.32014862092</c:v>
                </c:pt>
                <c:pt idx="1211">
                  <c:v>0.36669077617</c:v>
                </c:pt>
                <c:pt idx="1212">
                  <c:v>0.65597211866</c:v>
                </c:pt>
                <c:pt idx="1213">
                  <c:v>0.50052708118</c:v>
                </c:pt>
                <c:pt idx="1214">
                  <c:v>0.02350626902</c:v>
                </c:pt>
                <c:pt idx="1215">
                  <c:v>0.37351360918</c:v>
                </c:pt>
                <c:pt idx="1216">
                  <c:v>0.02311062124</c:v>
                </c:pt>
                <c:pt idx="1217">
                  <c:v>0.05777657492</c:v>
                </c:pt>
                <c:pt idx="1218">
                  <c:v>0.28875723833</c:v>
                </c:pt>
                <c:pt idx="1219">
                  <c:v>0.12011734336</c:v>
                </c:pt>
                <c:pt idx="1220">
                  <c:v>0.55470301186</c:v>
                </c:pt>
                <c:pt idx="1221">
                  <c:v>0.27573308064</c:v>
                </c:pt>
                <c:pt idx="1222">
                  <c:v>0.27800051994</c:v>
                </c:pt>
                <c:pt idx="1223">
                  <c:v>0.48876843707</c:v>
                </c:pt>
                <c:pt idx="1224">
                  <c:v>0.09689527213</c:v>
                </c:pt>
                <c:pt idx="1225">
                  <c:v>0.70976778746</c:v>
                </c:pt>
                <c:pt idx="1226">
                  <c:v>0.57168048036</c:v>
                </c:pt>
                <c:pt idx="1227">
                  <c:v>0.75185123843</c:v>
                </c:pt>
                <c:pt idx="1228">
                  <c:v>0.00076664273</c:v>
                </c:pt>
                <c:pt idx="1229">
                  <c:v>0.14772648974</c:v>
                </c:pt>
                <c:pt idx="1230">
                  <c:v>1.12779124491</c:v>
                </c:pt>
                <c:pt idx="1231">
                  <c:v>0.27248273983</c:v>
                </c:pt>
                <c:pt idx="1232">
                  <c:v>0.21845119371</c:v>
                </c:pt>
                <c:pt idx="1233">
                  <c:v>0.4904544784</c:v>
                </c:pt>
                <c:pt idx="1234">
                  <c:v>0.81849114467</c:v>
                </c:pt>
                <c:pt idx="1235">
                  <c:v>0.00376686164</c:v>
                </c:pt>
                <c:pt idx="1236">
                  <c:v>0.51413305345</c:v>
                </c:pt>
                <c:pt idx="1237">
                  <c:v>0.56945003841</c:v>
                </c:pt>
                <c:pt idx="1238">
                  <c:v>0.46170670861</c:v>
                </c:pt>
                <c:pt idx="1239">
                  <c:v>0.56936612961</c:v>
                </c:pt>
                <c:pt idx="1240">
                  <c:v>0.00063060194</c:v>
                </c:pt>
                <c:pt idx="1241">
                  <c:v>0.21763336217</c:v>
                </c:pt>
                <c:pt idx="1242">
                  <c:v>0.32457692931</c:v>
                </c:pt>
                <c:pt idx="1243">
                  <c:v>1.19252774209</c:v>
                </c:pt>
                <c:pt idx="1244">
                  <c:v>0.0010996345</c:v>
                </c:pt>
                <c:pt idx="1245">
                  <c:v>0.00171275618</c:v>
                </c:pt>
                <c:pt idx="1246">
                  <c:v>0.00088456172</c:v>
                </c:pt>
                <c:pt idx="1247">
                  <c:v>0.00303384129</c:v>
                </c:pt>
                <c:pt idx="1248">
                  <c:v>1.46269044936</c:v>
                </c:pt>
                <c:pt idx="1249">
                  <c:v>0.44773543114</c:v>
                </c:pt>
                <c:pt idx="1250">
                  <c:v>0.04629545481</c:v>
                </c:pt>
                <c:pt idx="1251">
                  <c:v>0.35468387347</c:v>
                </c:pt>
                <c:pt idx="1252">
                  <c:v>0.06532626941</c:v>
                </c:pt>
                <c:pt idx="1253">
                  <c:v>0.27944973938</c:v>
                </c:pt>
                <c:pt idx="1254">
                  <c:v>0.0305712957</c:v>
                </c:pt>
                <c:pt idx="1255">
                  <c:v>0.20784656531</c:v>
                </c:pt>
                <c:pt idx="1256">
                  <c:v>0.0888044516</c:v>
                </c:pt>
                <c:pt idx="1257">
                  <c:v>0.53469844643</c:v>
                </c:pt>
                <c:pt idx="1258">
                  <c:v>0.087605274</c:v>
                </c:pt>
                <c:pt idx="1259">
                  <c:v>0.0003037608</c:v>
                </c:pt>
                <c:pt idx="1260">
                  <c:v>0.00457913447</c:v>
                </c:pt>
                <c:pt idx="1261">
                  <c:v>0.60783804562</c:v>
                </c:pt>
                <c:pt idx="1262">
                  <c:v>0.07161091189</c:v>
                </c:pt>
                <c:pt idx="1263">
                  <c:v>0.11787446496</c:v>
                </c:pt>
                <c:pt idx="1264">
                  <c:v>0.19132881108</c:v>
                </c:pt>
                <c:pt idx="1265">
                  <c:v>0.73921591479</c:v>
                </c:pt>
                <c:pt idx="1266">
                  <c:v>0.01004542803</c:v>
                </c:pt>
                <c:pt idx="1267">
                  <c:v>0.50883013781</c:v>
                </c:pt>
                <c:pt idx="1268">
                  <c:v>0.3720669942</c:v>
                </c:pt>
                <c:pt idx="1269">
                  <c:v>0.10673841484</c:v>
                </c:pt>
                <c:pt idx="1270">
                  <c:v>0.57983505991</c:v>
                </c:pt>
                <c:pt idx="1271">
                  <c:v>0.00222528574</c:v>
                </c:pt>
                <c:pt idx="1272">
                  <c:v>0.38623662541</c:v>
                </c:pt>
                <c:pt idx="1273">
                  <c:v>0.83301609539</c:v>
                </c:pt>
                <c:pt idx="1274">
                  <c:v>1.22017105545</c:v>
                </c:pt>
                <c:pt idx="1275">
                  <c:v>0.47785926285</c:v>
                </c:pt>
                <c:pt idx="1276">
                  <c:v>0.61309504287</c:v>
                </c:pt>
                <c:pt idx="1277">
                  <c:v>1.28794520897</c:v>
                </c:pt>
                <c:pt idx="1278">
                  <c:v>0.23262642979</c:v>
                </c:pt>
                <c:pt idx="1279">
                  <c:v>0.67656103885</c:v>
                </c:pt>
                <c:pt idx="1280">
                  <c:v>0.27029501565</c:v>
                </c:pt>
                <c:pt idx="1281">
                  <c:v>0.00361252746</c:v>
                </c:pt>
                <c:pt idx="1282">
                  <c:v>0.51371347954</c:v>
                </c:pt>
                <c:pt idx="1283">
                  <c:v>0.17465876901</c:v>
                </c:pt>
                <c:pt idx="1284">
                  <c:v>1.68842080513</c:v>
                </c:pt>
                <c:pt idx="1285">
                  <c:v>0.28994027123</c:v>
                </c:pt>
                <c:pt idx="1286">
                  <c:v>0.0024710046</c:v>
                </c:pt>
                <c:pt idx="1287">
                  <c:v>0.36714072776</c:v>
                </c:pt>
                <c:pt idx="1288">
                  <c:v>0.9317507477</c:v>
                </c:pt>
                <c:pt idx="1289">
                  <c:v>0.68811990709</c:v>
                </c:pt>
                <c:pt idx="1290">
                  <c:v>0.68476503797</c:v>
                </c:pt>
                <c:pt idx="1291">
                  <c:v>0.08483075803</c:v>
                </c:pt>
                <c:pt idx="1292">
                  <c:v>0.78925197952</c:v>
                </c:pt>
                <c:pt idx="1293">
                  <c:v>0.04098562633</c:v>
                </c:pt>
                <c:pt idx="1294">
                  <c:v>0.00922253666</c:v>
                </c:pt>
                <c:pt idx="1295">
                  <c:v>0.02193689169</c:v>
                </c:pt>
                <c:pt idx="1296">
                  <c:v>0.48897063597</c:v>
                </c:pt>
                <c:pt idx="1297">
                  <c:v>0.62066650705</c:v>
                </c:pt>
                <c:pt idx="1298">
                  <c:v>0.0043864099</c:v>
                </c:pt>
                <c:pt idx="1299">
                  <c:v>0.61731366865</c:v>
                </c:pt>
                <c:pt idx="1300">
                  <c:v>0.24106227941</c:v>
                </c:pt>
                <c:pt idx="1301">
                  <c:v>2.22320648139</c:v>
                </c:pt>
                <c:pt idx="1302">
                  <c:v>0.0411376184</c:v>
                </c:pt>
                <c:pt idx="1303">
                  <c:v>0.51993462153</c:v>
                </c:pt>
                <c:pt idx="1304">
                  <c:v>0.0099103033</c:v>
                </c:pt>
                <c:pt idx="1305">
                  <c:v>0.72838522584</c:v>
                </c:pt>
                <c:pt idx="1306">
                  <c:v>0.08849906217</c:v>
                </c:pt>
                <c:pt idx="1307">
                  <c:v>0.04175806944</c:v>
                </c:pt>
                <c:pt idx="1308">
                  <c:v>0.27599761514</c:v>
                </c:pt>
                <c:pt idx="1309">
                  <c:v>0.00031061321</c:v>
                </c:pt>
                <c:pt idx="1310">
                  <c:v>1.3563478909</c:v>
                </c:pt>
                <c:pt idx="1311">
                  <c:v>0.82167611611</c:v>
                </c:pt>
                <c:pt idx="1312">
                  <c:v>0.79203453582</c:v>
                </c:pt>
                <c:pt idx="1313">
                  <c:v>0.29349246115</c:v>
                </c:pt>
                <c:pt idx="1314">
                  <c:v>0.58439639998</c:v>
                </c:pt>
                <c:pt idx="1315">
                  <c:v>0.25367487462</c:v>
                </c:pt>
                <c:pt idx="1316">
                  <c:v>0.00238191701</c:v>
                </c:pt>
                <c:pt idx="1317">
                  <c:v>0.90394886734</c:v>
                </c:pt>
                <c:pt idx="1318">
                  <c:v>0.01510110639</c:v>
                </c:pt>
                <c:pt idx="1319">
                  <c:v>0.48735073353</c:v>
                </c:pt>
                <c:pt idx="1320">
                  <c:v>0.27776664605</c:v>
                </c:pt>
                <c:pt idx="1321">
                  <c:v>0.00119536522</c:v>
                </c:pt>
                <c:pt idx="1322">
                  <c:v>0.24188911434</c:v>
                </c:pt>
                <c:pt idx="1323">
                  <c:v>0.3202689661</c:v>
                </c:pt>
                <c:pt idx="1324">
                  <c:v>1.04014214252</c:v>
                </c:pt>
                <c:pt idx="1325">
                  <c:v>0.9561206351</c:v>
                </c:pt>
                <c:pt idx="1326">
                  <c:v>1.33650278416</c:v>
                </c:pt>
                <c:pt idx="1327">
                  <c:v>0.00341383499</c:v>
                </c:pt>
                <c:pt idx="1328">
                  <c:v>0.23901880061</c:v>
                </c:pt>
                <c:pt idx="1329">
                  <c:v>0.12256287047</c:v>
                </c:pt>
                <c:pt idx="1330">
                  <c:v>0.00139697293</c:v>
                </c:pt>
                <c:pt idx="1331">
                  <c:v>0.00075220142</c:v>
                </c:pt>
                <c:pt idx="1332">
                  <c:v>0.00252282072</c:v>
                </c:pt>
                <c:pt idx="1333">
                  <c:v>0.35193553212</c:v>
                </c:pt>
                <c:pt idx="1334">
                  <c:v>3.91817043813</c:v>
                </c:pt>
                <c:pt idx="1335">
                  <c:v>0.58954130422</c:v>
                </c:pt>
                <c:pt idx="1336">
                  <c:v>0.32978011801</c:v>
                </c:pt>
                <c:pt idx="1337">
                  <c:v>0.0001494047</c:v>
                </c:pt>
                <c:pt idx="1338">
                  <c:v>0.49608088478</c:v>
                </c:pt>
                <c:pt idx="1339">
                  <c:v>0.66687653475</c:v>
                </c:pt>
                <c:pt idx="1340">
                  <c:v>0.55968343851</c:v>
                </c:pt>
                <c:pt idx="1341">
                  <c:v>0.00034559801</c:v>
                </c:pt>
                <c:pt idx="1342">
                  <c:v>0.03498647152</c:v>
                </c:pt>
                <c:pt idx="1343">
                  <c:v>0.74024292723</c:v>
                </c:pt>
                <c:pt idx="1344">
                  <c:v>0.46297649129</c:v>
                </c:pt>
                <c:pt idx="1345">
                  <c:v>0.00017136762</c:v>
                </c:pt>
                <c:pt idx="1346">
                  <c:v>0.00023135422</c:v>
                </c:pt>
                <c:pt idx="1347">
                  <c:v>0.53231401876</c:v>
                </c:pt>
                <c:pt idx="1348">
                  <c:v>0.05930049531</c:v>
                </c:pt>
                <c:pt idx="1349">
                  <c:v>0.02321918482</c:v>
                </c:pt>
                <c:pt idx="1350">
                  <c:v>0.55313977862</c:v>
                </c:pt>
                <c:pt idx="1351">
                  <c:v>0.38936572247</c:v>
                </c:pt>
                <c:pt idx="1352">
                  <c:v>0.47562975059</c:v>
                </c:pt>
                <c:pt idx="1353">
                  <c:v>1.0165202838</c:v>
                </c:pt>
                <c:pt idx="1354">
                  <c:v>1.03473778874</c:v>
                </c:pt>
                <c:pt idx="1355">
                  <c:v>0.00229372744</c:v>
                </c:pt>
                <c:pt idx="1356">
                  <c:v>0.38250927108</c:v>
                </c:pt>
                <c:pt idx="1357">
                  <c:v>1.08836859707</c:v>
                </c:pt>
                <c:pt idx="1358">
                  <c:v>0.52432743217</c:v>
                </c:pt>
                <c:pt idx="1359">
                  <c:v>0.03734724408</c:v>
                </c:pt>
                <c:pt idx="1360">
                  <c:v>0.00042816952</c:v>
                </c:pt>
                <c:pt idx="1361">
                  <c:v>0.00365653286</c:v>
                </c:pt>
                <c:pt idx="1362">
                  <c:v>0.08379843515</c:v>
                </c:pt>
                <c:pt idx="1363">
                  <c:v>0.48184560363</c:v>
                </c:pt>
                <c:pt idx="1364">
                  <c:v>0.84426878792</c:v>
                </c:pt>
                <c:pt idx="1365">
                  <c:v>0.08368013419</c:v>
                </c:pt>
                <c:pt idx="1366">
                  <c:v>0.00177282109</c:v>
                </c:pt>
                <c:pt idx="1367">
                  <c:v>0.18577665268</c:v>
                </c:pt>
                <c:pt idx="1368">
                  <c:v>1.02498372644</c:v>
                </c:pt>
                <c:pt idx="1369">
                  <c:v>0.0068920067</c:v>
                </c:pt>
                <c:pt idx="1370">
                  <c:v>0.3082231819</c:v>
                </c:pt>
                <c:pt idx="1371">
                  <c:v>0.93471886627</c:v>
                </c:pt>
                <c:pt idx="1372">
                  <c:v>0.01441667569</c:v>
                </c:pt>
                <c:pt idx="1373">
                  <c:v>0.77562519009</c:v>
                </c:pt>
                <c:pt idx="1374">
                  <c:v>0.66197650625</c:v>
                </c:pt>
                <c:pt idx="1375">
                  <c:v>0.59911149757</c:v>
                </c:pt>
                <c:pt idx="1376">
                  <c:v>0.85637913872</c:v>
                </c:pt>
                <c:pt idx="1377">
                  <c:v>0.36861730317</c:v>
                </c:pt>
                <c:pt idx="1378">
                  <c:v>0.22778020833</c:v>
                </c:pt>
                <c:pt idx="1379">
                  <c:v>0.1728674842</c:v>
                </c:pt>
                <c:pt idx="1380">
                  <c:v>0.3310652498</c:v>
                </c:pt>
                <c:pt idx="1381">
                  <c:v>0.18113380211</c:v>
                </c:pt>
                <c:pt idx="1382">
                  <c:v>0.13691187745</c:v>
                </c:pt>
                <c:pt idx="1383">
                  <c:v>0.74267993542</c:v>
                </c:pt>
                <c:pt idx="1384">
                  <c:v>0.00031691933</c:v>
                </c:pt>
                <c:pt idx="1385">
                  <c:v>0.55444456915</c:v>
                </c:pt>
                <c:pt idx="1386">
                  <c:v>0.68229168561</c:v>
                </c:pt>
                <c:pt idx="1387">
                  <c:v>0.1324172378</c:v>
                </c:pt>
                <c:pt idx="1388">
                  <c:v>0.33864098816</c:v>
                </c:pt>
                <c:pt idx="1389">
                  <c:v>0.05565893439</c:v>
                </c:pt>
                <c:pt idx="1390">
                  <c:v>0.03167379435</c:v>
                </c:pt>
                <c:pt idx="1391">
                  <c:v>0.39448103854</c:v>
                </c:pt>
                <c:pt idx="1392">
                  <c:v>0.48897011224</c:v>
                </c:pt>
                <c:pt idx="1393">
                  <c:v>0.00113048434</c:v>
                </c:pt>
                <c:pt idx="1394">
                  <c:v>0.69180804488</c:v>
                </c:pt>
                <c:pt idx="1395">
                  <c:v>0.57618415134</c:v>
                </c:pt>
                <c:pt idx="1396">
                  <c:v>0.07139199493</c:v>
                </c:pt>
                <c:pt idx="1397">
                  <c:v>0.313435277</c:v>
                </c:pt>
                <c:pt idx="1398">
                  <c:v>0.00987038033</c:v>
                </c:pt>
                <c:pt idx="1399">
                  <c:v>0.08785495824</c:v>
                </c:pt>
                <c:pt idx="1400">
                  <c:v>0.99587132495</c:v>
                </c:pt>
                <c:pt idx="1401">
                  <c:v>0.26303623566</c:v>
                </c:pt>
                <c:pt idx="1402">
                  <c:v>0.01390276966</c:v>
                </c:pt>
                <c:pt idx="1403">
                  <c:v>0.05056173917</c:v>
                </c:pt>
                <c:pt idx="1404">
                  <c:v>0.007974932</c:v>
                </c:pt>
                <c:pt idx="1405">
                  <c:v>0.55758167849</c:v>
                </c:pt>
                <c:pt idx="1406">
                  <c:v>0.03771344791</c:v>
                </c:pt>
                <c:pt idx="1407">
                  <c:v>0.00010004239</c:v>
                </c:pt>
                <c:pt idx="1408">
                  <c:v>1.16802825767</c:v>
                </c:pt>
                <c:pt idx="1409">
                  <c:v>0.00215942129</c:v>
                </c:pt>
                <c:pt idx="1410">
                  <c:v>0.08050492926</c:v>
                </c:pt>
                <c:pt idx="1411">
                  <c:v>0.44788111453</c:v>
                </c:pt>
                <c:pt idx="1412">
                  <c:v>0.00446296693</c:v>
                </c:pt>
                <c:pt idx="1413">
                  <c:v>0.00811955613</c:v>
                </c:pt>
                <c:pt idx="1414">
                  <c:v>0.01402166348</c:v>
                </c:pt>
                <c:pt idx="1415">
                  <c:v>0.08144975005</c:v>
                </c:pt>
                <c:pt idx="1416">
                  <c:v>0.28678904511</c:v>
                </c:pt>
                <c:pt idx="1417">
                  <c:v>0.02227082292</c:v>
                </c:pt>
                <c:pt idx="1418">
                  <c:v>0.4038604623</c:v>
                </c:pt>
                <c:pt idx="1419">
                  <c:v>1.26686421892</c:v>
                </c:pt>
                <c:pt idx="1420">
                  <c:v>0.00202590916</c:v>
                </c:pt>
                <c:pt idx="1421">
                  <c:v>0.18842479323</c:v>
                </c:pt>
                <c:pt idx="1422">
                  <c:v>0.00345682147</c:v>
                </c:pt>
                <c:pt idx="1423">
                  <c:v>0.05619637132</c:v>
                </c:pt>
                <c:pt idx="1424">
                  <c:v>0.03525601347</c:v>
                </c:pt>
                <c:pt idx="1425">
                  <c:v>0.39483573422</c:v>
                </c:pt>
                <c:pt idx="1426">
                  <c:v>0.06476726329</c:v>
                </c:pt>
                <c:pt idx="1427">
                  <c:v>0.28744663892</c:v>
                </c:pt>
                <c:pt idx="1428">
                  <c:v>0.64595178735</c:v>
                </c:pt>
                <c:pt idx="1429">
                  <c:v>0.06978286158</c:v>
                </c:pt>
                <c:pt idx="1430">
                  <c:v>0.0001620001</c:v>
                </c:pt>
                <c:pt idx="1431">
                  <c:v>0.0217855104</c:v>
                </c:pt>
                <c:pt idx="1432">
                  <c:v>0.28615300783</c:v>
                </c:pt>
                <c:pt idx="1433">
                  <c:v>0.18727647994</c:v>
                </c:pt>
                <c:pt idx="1434">
                  <c:v>0.26208921624</c:v>
                </c:pt>
                <c:pt idx="1435">
                  <c:v>0.20760672749</c:v>
                </c:pt>
                <c:pt idx="1436">
                  <c:v>0.27770259575</c:v>
                </c:pt>
                <c:pt idx="1437">
                  <c:v>0.00070289008</c:v>
                </c:pt>
                <c:pt idx="1438">
                  <c:v>0.23690075666</c:v>
                </c:pt>
                <c:pt idx="1439">
                  <c:v>0.71375743591</c:v>
                </c:pt>
                <c:pt idx="1440">
                  <c:v>0.00490650175</c:v>
                </c:pt>
                <c:pt idx="1441">
                  <c:v>0.08564687726</c:v>
                </c:pt>
                <c:pt idx="1442">
                  <c:v>0.27134010219</c:v>
                </c:pt>
                <c:pt idx="1443">
                  <c:v>0.00253250007</c:v>
                </c:pt>
                <c:pt idx="1444">
                  <c:v>0.21251526513</c:v>
                </c:pt>
                <c:pt idx="1445">
                  <c:v>0.0002284487</c:v>
                </c:pt>
                <c:pt idx="1446">
                  <c:v>0.00643930537</c:v>
                </c:pt>
                <c:pt idx="1447">
                  <c:v>0.01950834759</c:v>
                </c:pt>
                <c:pt idx="1448">
                  <c:v>0.36525616318</c:v>
                </c:pt>
                <c:pt idx="1449">
                  <c:v>0.07267330627</c:v>
                </c:pt>
                <c:pt idx="1450">
                  <c:v>1.59369560947</c:v>
                </c:pt>
                <c:pt idx="1451">
                  <c:v>1.22271111788</c:v>
                </c:pt>
                <c:pt idx="1452">
                  <c:v>0.29755499247</c:v>
                </c:pt>
                <c:pt idx="1453">
                  <c:v>0.96000495396</c:v>
                </c:pt>
                <c:pt idx="1454">
                  <c:v>0.02313076166</c:v>
                </c:pt>
                <c:pt idx="1455">
                  <c:v>0.1287899257</c:v>
                </c:pt>
                <c:pt idx="1456">
                  <c:v>0.28766511898</c:v>
                </c:pt>
                <c:pt idx="1457">
                  <c:v>0.4140203136</c:v>
                </c:pt>
                <c:pt idx="1458">
                  <c:v>0.01563885455</c:v>
                </c:pt>
                <c:pt idx="1459">
                  <c:v>0.0194952577</c:v>
                </c:pt>
                <c:pt idx="1460">
                  <c:v>1.25483261106</c:v>
                </c:pt>
                <c:pt idx="1461">
                  <c:v>0.29890718878</c:v>
                </c:pt>
                <c:pt idx="1462">
                  <c:v>0.00446946059</c:v>
                </c:pt>
                <c:pt idx="1463">
                  <c:v>0.29207890047</c:v>
                </c:pt>
                <c:pt idx="1464">
                  <c:v>0.01821910349</c:v>
                </c:pt>
                <c:pt idx="1465">
                  <c:v>0.1351281729</c:v>
                </c:pt>
                <c:pt idx="1466">
                  <c:v>1.00282044373</c:v>
                </c:pt>
                <c:pt idx="1467">
                  <c:v>0.25542856752</c:v>
                </c:pt>
                <c:pt idx="1468">
                  <c:v>0.40986277672</c:v>
                </c:pt>
                <c:pt idx="1469">
                  <c:v>1.12782429377</c:v>
                </c:pt>
                <c:pt idx="1470">
                  <c:v>0.34443906513</c:v>
                </c:pt>
                <c:pt idx="1471">
                  <c:v>0.47771029594</c:v>
                </c:pt>
                <c:pt idx="1472">
                  <c:v>0.09058062427</c:v>
                </c:pt>
                <c:pt idx="1473">
                  <c:v>0.00917890088</c:v>
                </c:pt>
                <c:pt idx="1474">
                  <c:v>0.53482597506</c:v>
                </c:pt>
                <c:pt idx="1475">
                  <c:v>1.01160634275</c:v>
                </c:pt>
                <c:pt idx="1476">
                  <c:v>0.38589947763</c:v>
                </c:pt>
                <c:pt idx="1477">
                  <c:v>0.77272573338</c:v>
                </c:pt>
                <c:pt idx="1478">
                  <c:v>0.09350719754</c:v>
                </c:pt>
                <c:pt idx="1479">
                  <c:v>0.07259797646</c:v>
                </c:pt>
                <c:pt idx="1480">
                  <c:v>0.92847134765</c:v>
                </c:pt>
                <c:pt idx="1481">
                  <c:v>2.18339337496</c:v>
                </c:pt>
                <c:pt idx="1482">
                  <c:v>0.00772601355</c:v>
                </c:pt>
                <c:pt idx="1483">
                  <c:v>1.02845119004</c:v>
                </c:pt>
                <c:pt idx="1484">
                  <c:v>0.7720424682</c:v>
                </c:pt>
                <c:pt idx="1485">
                  <c:v>0.00035347473</c:v>
                </c:pt>
                <c:pt idx="1486">
                  <c:v>0.0258081117</c:v>
                </c:pt>
                <c:pt idx="1487">
                  <c:v>0.16980107117</c:v>
                </c:pt>
                <c:pt idx="1488">
                  <c:v>0.37047911998</c:v>
                </c:pt>
                <c:pt idx="1489">
                  <c:v>0.50625108612</c:v>
                </c:pt>
                <c:pt idx="1490">
                  <c:v>0.17960775251</c:v>
                </c:pt>
                <c:pt idx="1491">
                  <c:v>0.01370754022</c:v>
                </c:pt>
                <c:pt idx="1492">
                  <c:v>1.05241417429</c:v>
                </c:pt>
                <c:pt idx="1493">
                  <c:v>0.59049541643</c:v>
                </c:pt>
                <c:pt idx="1494">
                  <c:v>0.23485414449</c:v>
                </c:pt>
                <c:pt idx="1495">
                  <c:v>0.0002841334</c:v>
                </c:pt>
                <c:pt idx="1496">
                  <c:v>0.09369215414</c:v>
                </c:pt>
                <c:pt idx="1497">
                  <c:v>0.24690192053</c:v>
                </c:pt>
                <c:pt idx="1498">
                  <c:v>0.10994994905</c:v>
                </c:pt>
                <c:pt idx="1499">
                  <c:v>1.29187652117</c:v>
                </c:pt>
                <c:pt idx="1500">
                  <c:v>0.48643402738</c:v>
                </c:pt>
                <c:pt idx="1501">
                  <c:v>1.1657436813</c:v>
                </c:pt>
                <c:pt idx="1502">
                  <c:v>0.39404959489</c:v>
                </c:pt>
                <c:pt idx="1503">
                  <c:v>0.02290616325</c:v>
                </c:pt>
                <c:pt idx="1504">
                  <c:v>0.10084493353</c:v>
                </c:pt>
                <c:pt idx="1505">
                  <c:v>0.29238858562</c:v>
                </c:pt>
                <c:pt idx="1506">
                  <c:v>0.02562292163</c:v>
                </c:pt>
                <c:pt idx="1507">
                  <c:v>0.01173907643</c:v>
                </c:pt>
                <c:pt idx="1508">
                  <c:v>0.00124919615</c:v>
                </c:pt>
                <c:pt idx="1509">
                  <c:v>1.2257151991</c:v>
                </c:pt>
                <c:pt idx="1510">
                  <c:v>0.07990356064</c:v>
                </c:pt>
                <c:pt idx="1511">
                  <c:v>0.05279508856</c:v>
                </c:pt>
                <c:pt idx="1512">
                  <c:v>0.02358599309</c:v>
                </c:pt>
                <c:pt idx="1513">
                  <c:v>0.00871163127</c:v>
                </c:pt>
                <c:pt idx="1514">
                  <c:v>0.00122558121</c:v>
                </c:pt>
                <c:pt idx="1515">
                  <c:v>0.00605346446</c:v>
                </c:pt>
                <c:pt idx="1516">
                  <c:v>0.02617919265</c:v>
                </c:pt>
                <c:pt idx="1517">
                  <c:v>0.01147661337</c:v>
                </c:pt>
                <c:pt idx="1518">
                  <c:v>0.0085719651</c:v>
                </c:pt>
                <c:pt idx="1519">
                  <c:v>0.00347168627</c:v>
                </c:pt>
                <c:pt idx="1520">
                  <c:v>0.0004401576</c:v>
                </c:pt>
                <c:pt idx="1521">
                  <c:v>0.00269903745</c:v>
                </c:pt>
                <c:pt idx="1522">
                  <c:v>0.03353615774</c:v>
                </c:pt>
                <c:pt idx="1523">
                  <c:v>0.00191215757</c:v>
                </c:pt>
                <c:pt idx="1524">
                  <c:v>0.00027183659</c:v>
                </c:pt>
                <c:pt idx="1525">
                  <c:v>0.00169408186</c:v>
                </c:pt>
                <c:pt idx="1526">
                  <c:v>0.00324539988</c:v>
                </c:pt>
                <c:pt idx="1527">
                  <c:v>0.01569571125</c:v>
                </c:pt>
                <c:pt idx="1528">
                  <c:v>0.0032698917</c:v>
                </c:pt>
                <c:pt idx="1529">
                  <c:v>6.23383570209</c:v>
                </c:pt>
                <c:pt idx="1530">
                  <c:v>0.00104400015</c:v>
                </c:pt>
                <c:pt idx="1531">
                  <c:v>0.00200276861</c:v>
                </c:pt>
                <c:pt idx="1532">
                  <c:v>0.00282454959</c:v>
                </c:pt>
                <c:pt idx="1533">
                  <c:v>0.00158697363</c:v>
                </c:pt>
                <c:pt idx="1534">
                  <c:v>0.00380756688</c:v>
                </c:pt>
                <c:pt idx="1535">
                  <c:v>0.00080184506</c:v>
                </c:pt>
                <c:pt idx="1536">
                  <c:v>0.000187412</c:v>
                </c:pt>
                <c:pt idx="1537">
                  <c:v>0.00124695194</c:v>
                </c:pt>
                <c:pt idx="1538">
                  <c:v>0.00775156663</c:v>
                </c:pt>
                <c:pt idx="1539">
                  <c:v>0.0088795074</c:v>
                </c:pt>
                <c:pt idx="1540">
                  <c:v>0.00035652427</c:v>
                </c:pt>
                <c:pt idx="1541">
                  <c:v>0.00039011694</c:v>
                </c:pt>
                <c:pt idx="1542">
                  <c:v>0.00012147017</c:v>
                </c:pt>
                <c:pt idx="1543">
                  <c:v>0.00453271197</c:v>
                </c:pt>
                <c:pt idx="1544">
                  <c:v>0.00539454332</c:v>
                </c:pt>
                <c:pt idx="1545">
                  <c:v>0.00022806316</c:v>
                </c:pt>
                <c:pt idx="1546">
                  <c:v>0.00171837175</c:v>
                </c:pt>
                <c:pt idx="1547">
                  <c:v>0.01441445677</c:v>
                </c:pt>
                <c:pt idx="1548">
                  <c:v>0.00159667638</c:v>
                </c:pt>
                <c:pt idx="1549">
                  <c:v>0.00235706442</c:v>
                </c:pt>
                <c:pt idx="1550">
                  <c:v>0.00168295951</c:v>
                </c:pt>
                <c:pt idx="1551">
                  <c:v>0.00405549905</c:v>
                </c:pt>
                <c:pt idx="1552">
                  <c:v>0.00347924129</c:v>
                </c:pt>
                <c:pt idx="1553">
                  <c:v>0.00117771768</c:v>
                </c:pt>
                <c:pt idx="1554">
                  <c:v>0.001525533</c:v>
                </c:pt>
                <c:pt idx="1555">
                  <c:v>0.00038127442</c:v>
                </c:pt>
                <c:pt idx="1556">
                  <c:v>0.00063442652</c:v>
                </c:pt>
                <c:pt idx="1557">
                  <c:v>0.00233294942</c:v>
                </c:pt>
                <c:pt idx="1558">
                  <c:v>3.73401705522</c:v>
                </c:pt>
                <c:pt idx="1559">
                  <c:v>0.00282313314</c:v>
                </c:pt>
                <c:pt idx="1560">
                  <c:v>0.00037505917</c:v>
                </c:pt>
                <c:pt idx="1561">
                  <c:v>0.00261108409</c:v>
                </c:pt>
                <c:pt idx="1562">
                  <c:v>0.00024505133</c:v>
                </c:pt>
                <c:pt idx="1563">
                  <c:v>0.00249438609</c:v>
                </c:pt>
                <c:pt idx="1564">
                  <c:v>0.0031072495</c:v>
                </c:pt>
                <c:pt idx="1565">
                  <c:v>0.00281951924</c:v>
                </c:pt>
                <c:pt idx="1566">
                  <c:v>0.00473065806</c:v>
                </c:pt>
                <c:pt idx="1567">
                  <c:v>0.00955885791</c:v>
                </c:pt>
                <c:pt idx="1568">
                  <c:v>3.10090309696</c:v>
                </c:pt>
                <c:pt idx="1569">
                  <c:v>0.00079862227</c:v>
                </c:pt>
                <c:pt idx="1570">
                  <c:v>0.00248390736</c:v>
                </c:pt>
                <c:pt idx="1571">
                  <c:v>0.00150603934</c:v>
                </c:pt>
                <c:pt idx="1572">
                  <c:v>0.00030089377</c:v>
                </c:pt>
                <c:pt idx="1573">
                  <c:v>0.00023855296</c:v>
                </c:pt>
                <c:pt idx="1574">
                  <c:v>0.00725887299</c:v>
                </c:pt>
                <c:pt idx="1575">
                  <c:v>0.0028263478</c:v>
                </c:pt>
                <c:pt idx="1576">
                  <c:v>0.00042497854</c:v>
                </c:pt>
                <c:pt idx="1577">
                  <c:v>0.00143540033</c:v>
                </c:pt>
                <c:pt idx="1578">
                  <c:v>0.01037940121</c:v>
                </c:pt>
                <c:pt idx="1579">
                  <c:v>0.00012529846</c:v>
                </c:pt>
                <c:pt idx="1580">
                  <c:v>0.00025220443</c:v>
                </c:pt>
                <c:pt idx="1581">
                  <c:v>0.00500718451</c:v>
                </c:pt>
                <c:pt idx="1582">
                  <c:v>0.07465902875</c:v>
                </c:pt>
                <c:pt idx="1583">
                  <c:v>0.00784544565</c:v>
                </c:pt>
                <c:pt idx="1584">
                  <c:v>0.00048695416</c:v>
                </c:pt>
                <c:pt idx="1585">
                  <c:v>0.00037936587</c:v>
                </c:pt>
                <c:pt idx="1586">
                  <c:v>0.01004265514</c:v>
                </c:pt>
                <c:pt idx="1587">
                  <c:v>0.00165629815</c:v>
                </c:pt>
                <c:pt idx="1588">
                  <c:v>0.00277586079</c:v>
                </c:pt>
                <c:pt idx="1589">
                  <c:v>0.0061555295</c:v>
                </c:pt>
                <c:pt idx="1590">
                  <c:v>0.01123284194</c:v>
                </c:pt>
                <c:pt idx="1591">
                  <c:v>0.01003672828</c:v>
                </c:pt>
                <c:pt idx="1592">
                  <c:v>0.01532391185</c:v>
                </c:pt>
                <c:pt idx="1593">
                  <c:v>0.00893309195</c:v>
                </c:pt>
                <c:pt idx="1594">
                  <c:v>0.10893388321</c:v>
                </c:pt>
                <c:pt idx="1595">
                  <c:v>0.0026373589</c:v>
                </c:pt>
                <c:pt idx="1596">
                  <c:v>0.00457021345</c:v>
                </c:pt>
                <c:pt idx="1597">
                  <c:v>0.00047057304</c:v>
                </c:pt>
                <c:pt idx="1598">
                  <c:v>0.00173882426</c:v>
                </c:pt>
                <c:pt idx="1599">
                  <c:v>0.00165561709</c:v>
                </c:pt>
                <c:pt idx="1600">
                  <c:v>0.00040078661</c:v>
                </c:pt>
                <c:pt idx="1601">
                  <c:v>0.00343331114</c:v>
                </c:pt>
                <c:pt idx="1602">
                  <c:v>0.00379822992</c:v>
                </c:pt>
                <c:pt idx="1603">
                  <c:v>0.00494987278</c:v>
                </c:pt>
                <c:pt idx="1604">
                  <c:v>0.00355159371</c:v>
                </c:pt>
                <c:pt idx="1605">
                  <c:v>0.00023671605</c:v>
                </c:pt>
                <c:pt idx="1606">
                  <c:v>0.00011188402</c:v>
                </c:pt>
                <c:pt idx="1607">
                  <c:v>0.00222999603</c:v>
                </c:pt>
                <c:pt idx="1608">
                  <c:v>0.00209629088</c:v>
                </c:pt>
                <c:pt idx="1609">
                  <c:v>0.00109257205</c:v>
                </c:pt>
                <c:pt idx="1610">
                  <c:v>0.0015116302</c:v>
                </c:pt>
                <c:pt idx="1611">
                  <c:v>0.00094438757</c:v>
                </c:pt>
                <c:pt idx="1612">
                  <c:v>4.29341188518</c:v>
                </c:pt>
                <c:pt idx="1613">
                  <c:v>3.02066373608</c:v>
                </c:pt>
                <c:pt idx="1614">
                  <c:v>0.02337688899</c:v>
                </c:pt>
                <c:pt idx="1615">
                  <c:v>0.00045193028</c:v>
                </c:pt>
                <c:pt idx="1616">
                  <c:v>0.0006642689</c:v>
                </c:pt>
                <c:pt idx="1617">
                  <c:v>0.00048611811</c:v>
                </c:pt>
                <c:pt idx="1618">
                  <c:v>0.00013335718</c:v>
                </c:pt>
                <c:pt idx="1619">
                  <c:v>0.00045256993</c:v>
                </c:pt>
                <c:pt idx="1620">
                  <c:v>0.00166885878</c:v>
                </c:pt>
                <c:pt idx="1621">
                  <c:v>0.00023382691</c:v>
                </c:pt>
                <c:pt idx="1622">
                  <c:v>0.00198874688</c:v>
                </c:pt>
                <c:pt idx="1623">
                  <c:v>0.01138207022</c:v>
                </c:pt>
                <c:pt idx="1624">
                  <c:v>0.31858212652</c:v>
                </c:pt>
                <c:pt idx="1625">
                  <c:v>0.00212950856</c:v>
                </c:pt>
                <c:pt idx="1626">
                  <c:v>0.00336021849</c:v>
                </c:pt>
                <c:pt idx="1627">
                  <c:v>0.00118472171</c:v>
                </c:pt>
                <c:pt idx="1628">
                  <c:v>0.00079836014</c:v>
                </c:pt>
                <c:pt idx="1629">
                  <c:v>0.00078080148</c:v>
                </c:pt>
                <c:pt idx="1630">
                  <c:v>0.00042340435</c:v>
                </c:pt>
                <c:pt idx="1631">
                  <c:v>0.00679648649</c:v>
                </c:pt>
                <c:pt idx="1632">
                  <c:v>0.0042763118</c:v>
                </c:pt>
                <c:pt idx="1633">
                  <c:v>0.00343936505</c:v>
                </c:pt>
                <c:pt idx="1634">
                  <c:v>0.0002931032</c:v>
                </c:pt>
                <c:pt idx="1635">
                  <c:v>0.00236289015</c:v>
                </c:pt>
                <c:pt idx="1636">
                  <c:v>4.79862591203</c:v>
                </c:pt>
                <c:pt idx="1637">
                  <c:v>0.00012084792</c:v>
                </c:pt>
                <c:pt idx="1638">
                  <c:v>0.00517329915</c:v>
                </c:pt>
                <c:pt idx="1639">
                  <c:v>0.01428689447</c:v>
                </c:pt>
                <c:pt idx="1640">
                  <c:v>0.00034572631</c:v>
                </c:pt>
                <c:pt idx="1641">
                  <c:v>0.00122724313</c:v>
                </c:pt>
                <c:pt idx="1642">
                  <c:v>0.00181312816</c:v>
                </c:pt>
                <c:pt idx="1643">
                  <c:v>0.00030238899</c:v>
                </c:pt>
                <c:pt idx="1644">
                  <c:v>0.00111872808</c:v>
                </c:pt>
                <c:pt idx="1645">
                  <c:v>0.0005345237</c:v>
                </c:pt>
                <c:pt idx="1646">
                  <c:v>0.00029121746</c:v>
                </c:pt>
                <c:pt idx="1647">
                  <c:v>0.00091377597</c:v>
                </c:pt>
                <c:pt idx="1648">
                  <c:v>0.00011707551</c:v>
                </c:pt>
                <c:pt idx="1649">
                  <c:v>0.00332246494</c:v>
                </c:pt>
                <c:pt idx="1650">
                  <c:v>0.00015555113</c:v>
                </c:pt>
                <c:pt idx="1651">
                  <c:v>0.00060245323</c:v>
                </c:pt>
                <c:pt idx="1652">
                  <c:v>0.00269462265</c:v>
                </c:pt>
                <c:pt idx="1653">
                  <c:v>0.00130155974</c:v>
                </c:pt>
                <c:pt idx="1654">
                  <c:v>1.351557912</c:v>
                </c:pt>
                <c:pt idx="1655">
                  <c:v>0.00155455667</c:v>
                </c:pt>
                <c:pt idx="1656">
                  <c:v>0.01198622107</c:v>
                </c:pt>
                <c:pt idx="1657">
                  <c:v>0.0029970556</c:v>
                </c:pt>
                <c:pt idx="1658">
                  <c:v>0.0029974618</c:v>
                </c:pt>
                <c:pt idx="1659">
                  <c:v>0.00070613792</c:v>
                </c:pt>
                <c:pt idx="1660">
                  <c:v>0.00061816776</c:v>
                </c:pt>
                <c:pt idx="1661">
                  <c:v>0.00401739696</c:v>
                </c:pt>
                <c:pt idx="1662">
                  <c:v>0.00030853556</c:v>
                </c:pt>
                <c:pt idx="1663">
                  <c:v>0.00390255285</c:v>
                </c:pt>
                <c:pt idx="1664">
                  <c:v>0.0084925634</c:v>
                </c:pt>
                <c:pt idx="1665">
                  <c:v>0.00179148955</c:v>
                </c:pt>
                <c:pt idx="1666">
                  <c:v>0.00799479311</c:v>
                </c:pt>
                <c:pt idx="1667">
                  <c:v>0.00015436082</c:v>
                </c:pt>
                <c:pt idx="1668">
                  <c:v>0.0056479727</c:v>
                </c:pt>
                <c:pt idx="1669">
                  <c:v>8.16145928942</c:v>
                </c:pt>
                <c:pt idx="1670">
                  <c:v>0.0015832267</c:v>
                </c:pt>
                <c:pt idx="1671">
                  <c:v>0.00639638671</c:v>
                </c:pt>
                <c:pt idx="1672">
                  <c:v>0.00044924358</c:v>
                </c:pt>
                <c:pt idx="1673">
                  <c:v>0.00034177966</c:v>
                </c:pt>
                <c:pt idx="1674">
                  <c:v>0.00153861084</c:v>
                </c:pt>
                <c:pt idx="1675">
                  <c:v>0.04244850663</c:v>
                </c:pt>
                <c:pt idx="1676">
                  <c:v>0.00026284496</c:v>
                </c:pt>
                <c:pt idx="1677">
                  <c:v>0.00995766383</c:v>
                </c:pt>
                <c:pt idx="1678">
                  <c:v>0.00414053807</c:v>
                </c:pt>
                <c:pt idx="1679">
                  <c:v>0.00236068887</c:v>
                </c:pt>
                <c:pt idx="1680">
                  <c:v>0.00257686478</c:v>
                </c:pt>
                <c:pt idx="1681">
                  <c:v>0.00021224818</c:v>
                </c:pt>
                <c:pt idx="1682">
                  <c:v>0.00123537605</c:v>
                </c:pt>
                <c:pt idx="1683">
                  <c:v>0.00048799079</c:v>
                </c:pt>
                <c:pt idx="1684">
                  <c:v>0.00013818661</c:v>
                </c:pt>
                <c:pt idx="1685">
                  <c:v>0.00231730487</c:v>
                </c:pt>
                <c:pt idx="1686">
                  <c:v>0.00039819874</c:v>
                </c:pt>
                <c:pt idx="1687">
                  <c:v>0.00075841459</c:v>
                </c:pt>
                <c:pt idx="1688">
                  <c:v>0.0006882374</c:v>
                </c:pt>
                <c:pt idx="1689">
                  <c:v>9.79667662083</c:v>
                </c:pt>
                <c:pt idx="1690">
                  <c:v>0.00131348638</c:v>
                </c:pt>
                <c:pt idx="1691">
                  <c:v>0.00028505268</c:v>
                </c:pt>
                <c:pt idx="1692">
                  <c:v>0.00015290181</c:v>
                </c:pt>
                <c:pt idx="1693">
                  <c:v>0.00060380915</c:v>
                </c:pt>
                <c:pt idx="1694">
                  <c:v>0.0004582168</c:v>
                </c:pt>
                <c:pt idx="1695">
                  <c:v>0.02686671462</c:v>
                </c:pt>
                <c:pt idx="1696">
                  <c:v>0.00044742235</c:v>
                </c:pt>
                <c:pt idx="1697">
                  <c:v>0.00079133812</c:v>
                </c:pt>
                <c:pt idx="1698">
                  <c:v>0.00029332451</c:v>
                </c:pt>
                <c:pt idx="1699">
                  <c:v>0.5011071109</c:v>
                </c:pt>
                <c:pt idx="1700">
                  <c:v>0.00039884674</c:v>
                </c:pt>
                <c:pt idx="1701">
                  <c:v>0.00029665921</c:v>
                </c:pt>
                <c:pt idx="1702">
                  <c:v>0.00081439358</c:v>
                </c:pt>
                <c:pt idx="1703">
                  <c:v>0.00030014394</c:v>
                </c:pt>
                <c:pt idx="1704">
                  <c:v>2.48496913634</c:v>
                </c:pt>
                <c:pt idx="1705">
                  <c:v>0.00018260146</c:v>
                </c:pt>
                <c:pt idx="1706">
                  <c:v>0.00077536492</c:v>
                </c:pt>
                <c:pt idx="1707">
                  <c:v>0.00403238859</c:v>
                </c:pt>
                <c:pt idx="1708">
                  <c:v>6.85586999884</c:v>
                </c:pt>
                <c:pt idx="1709">
                  <c:v>0.00086388153</c:v>
                </c:pt>
                <c:pt idx="1710">
                  <c:v>0.07187073243</c:v>
                </c:pt>
                <c:pt idx="1711">
                  <c:v>0.0028407312</c:v>
                </c:pt>
                <c:pt idx="1712">
                  <c:v>0.00024239764</c:v>
                </c:pt>
                <c:pt idx="1713">
                  <c:v>0.00733501019</c:v>
                </c:pt>
                <c:pt idx="1714">
                  <c:v>0.00037749457</c:v>
                </c:pt>
                <c:pt idx="1715">
                  <c:v>0.00292911547</c:v>
                </c:pt>
                <c:pt idx="1716">
                  <c:v>0.00194252781</c:v>
                </c:pt>
                <c:pt idx="1717">
                  <c:v>0.00087800491</c:v>
                </c:pt>
                <c:pt idx="1718">
                  <c:v>0.00020730007</c:v>
                </c:pt>
                <c:pt idx="1719">
                  <c:v>0.00280867964</c:v>
                </c:pt>
                <c:pt idx="1720">
                  <c:v>0.00267355535</c:v>
                </c:pt>
                <c:pt idx="1721">
                  <c:v>0.00884691329</c:v>
                </c:pt>
                <c:pt idx="1722">
                  <c:v>0.00255242924</c:v>
                </c:pt>
                <c:pt idx="1723">
                  <c:v>0.0004675402</c:v>
                </c:pt>
                <c:pt idx="1724">
                  <c:v>0.00036275294</c:v>
                </c:pt>
                <c:pt idx="1725">
                  <c:v>0.00022552502</c:v>
                </c:pt>
                <c:pt idx="1726">
                  <c:v>5.07392117954</c:v>
                </c:pt>
                <c:pt idx="1727">
                  <c:v>0.00113488428</c:v>
                </c:pt>
                <c:pt idx="1728">
                  <c:v>0.00119558138</c:v>
                </c:pt>
                <c:pt idx="1729">
                  <c:v>0.00026555569</c:v>
                </c:pt>
                <c:pt idx="1730">
                  <c:v>0.00575642333</c:v>
                </c:pt>
                <c:pt idx="1731">
                  <c:v>0.00053736877</c:v>
                </c:pt>
                <c:pt idx="1732">
                  <c:v>0.00447047122</c:v>
                </c:pt>
                <c:pt idx="1733">
                  <c:v>0.00034539618</c:v>
                </c:pt>
                <c:pt idx="1734">
                  <c:v>0.00107372962</c:v>
                </c:pt>
                <c:pt idx="1735">
                  <c:v>0.00022391468</c:v>
                </c:pt>
                <c:pt idx="1736">
                  <c:v>0.9320629049</c:v>
                </c:pt>
                <c:pt idx="1737">
                  <c:v>0.00459340294</c:v>
                </c:pt>
                <c:pt idx="1738">
                  <c:v>0.00378609257</c:v>
                </c:pt>
                <c:pt idx="1739">
                  <c:v>0.00634885853</c:v>
                </c:pt>
                <c:pt idx="1740">
                  <c:v>0.00126449262</c:v>
                </c:pt>
                <c:pt idx="1741">
                  <c:v>0.08345714791</c:v>
                </c:pt>
                <c:pt idx="1742">
                  <c:v>0.01186689358</c:v>
                </c:pt>
                <c:pt idx="1743">
                  <c:v>0.0106751108</c:v>
                </c:pt>
                <c:pt idx="1744">
                  <c:v>0.00800996365</c:v>
                </c:pt>
                <c:pt idx="1745">
                  <c:v>0.00760110891</c:v>
                </c:pt>
                <c:pt idx="1746">
                  <c:v>0.00169714677</c:v>
                </c:pt>
                <c:pt idx="1747">
                  <c:v>6.72060578479</c:v>
                </c:pt>
                <c:pt idx="1748">
                  <c:v>0.00113917328</c:v>
                </c:pt>
                <c:pt idx="1749">
                  <c:v>0.00134673953</c:v>
                </c:pt>
                <c:pt idx="1750">
                  <c:v>0.00221180128</c:v>
                </c:pt>
                <c:pt idx="1751">
                  <c:v>0.0016894234</c:v>
                </c:pt>
                <c:pt idx="1752">
                  <c:v>0.00159355039</c:v>
                </c:pt>
                <c:pt idx="1753">
                  <c:v>0.00489528558</c:v>
                </c:pt>
                <c:pt idx="1754">
                  <c:v>0.00039577071</c:v>
                </c:pt>
                <c:pt idx="1755">
                  <c:v>0.00105319858</c:v>
                </c:pt>
                <c:pt idx="1756">
                  <c:v>0.00044997786</c:v>
                </c:pt>
                <c:pt idx="1757">
                  <c:v>0.00046885126</c:v>
                </c:pt>
                <c:pt idx="1758">
                  <c:v>0.00145181703</c:v>
                </c:pt>
                <c:pt idx="1759">
                  <c:v>3.04740791177</c:v>
                </c:pt>
                <c:pt idx="1760">
                  <c:v>0.10553147366</c:v>
                </c:pt>
                <c:pt idx="1761">
                  <c:v>0.00426506748</c:v>
                </c:pt>
                <c:pt idx="1762">
                  <c:v>0.00208354782</c:v>
                </c:pt>
                <c:pt idx="1763">
                  <c:v>0.00012828983</c:v>
                </c:pt>
                <c:pt idx="1764">
                  <c:v>0.00041430561</c:v>
                </c:pt>
                <c:pt idx="1765">
                  <c:v>4.42902726841</c:v>
                </c:pt>
                <c:pt idx="1766">
                  <c:v>8.35151733923</c:v>
                </c:pt>
                <c:pt idx="1767">
                  <c:v>0.00121364507</c:v>
                </c:pt>
                <c:pt idx="1768">
                  <c:v>0.00098226906</c:v>
                </c:pt>
                <c:pt idx="1769">
                  <c:v>0.00194258969</c:v>
                </c:pt>
                <c:pt idx="1770">
                  <c:v>0.00013886604</c:v>
                </c:pt>
                <c:pt idx="1771">
                  <c:v>0.00105642265</c:v>
                </c:pt>
                <c:pt idx="1772">
                  <c:v>1.52798715535</c:v>
                </c:pt>
                <c:pt idx="1773">
                  <c:v>0.01212718727</c:v>
                </c:pt>
                <c:pt idx="1774">
                  <c:v>0.00035214013</c:v>
                </c:pt>
                <c:pt idx="1775">
                  <c:v>0.00541193313</c:v>
                </c:pt>
                <c:pt idx="1776">
                  <c:v>8.723337145099998</c:v>
                </c:pt>
                <c:pt idx="1777">
                  <c:v>0.00027018061</c:v>
                </c:pt>
                <c:pt idx="1778">
                  <c:v>0.00220475254</c:v>
                </c:pt>
                <c:pt idx="1779">
                  <c:v>0.00055517127</c:v>
                </c:pt>
                <c:pt idx="1780">
                  <c:v>0.00110886222</c:v>
                </c:pt>
                <c:pt idx="1781">
                  <c:v>0.00042733372</c:v>
                </c:pt>
                <c:pt idx="1782">
                  <c:v>0.00040118426</c:v>
                </c:pt>
                <c:pt idx="1783">
                  <c:v>0.00073674953</c:v>
                </c:pt>
                <c:pt idx="1784">
                  <c:v>0.0002639385</c:v>
                </c:pt>
                <c:pt idx="1785">
                  <c:v>4.02264277534</c:v>
                </c:pt>
                <c:pt idx="1786">
                  <c:v>0.0006380995</c:v>
                </c:pt>
                <c:pt idx="1787">
                  <c:v>2.95673267832</c:v>
                </c:pt>
                <c:pt idx="1788">
                  <c:v>0.00554372504</c:v>
                </c:pt>
                <c:pt idx="1789">
                  <c:v>0.00210454659</c:v>
                </c:pt>
                <c:pt idx="1790">
                  <c:v>0.00013332374</c:v>
                </c:pt>
                <c:pt idx="1791">
                  <c:v>0.00129544386</c:v>
                </c:pt>
                <c:pt idx="1792">
                  <c:v>0.00033077571</c:v>
                </c:pt>
                <c:pt idx="1793">
                  <c:v>0.00079925008</c:v>
                </c:pt>
                <c:pt idx="1794">
                  <c:v>0.00090232535</c:v>
                </c:pt>
                <c:pt idx="1795">
                  <c:v>0.00056430215</c:v>
                </c:pt>
                <c:pt idx="1796">
                  <c:v>0.00398795998</c:v>
                </c:pt>
                <c:pt idx="1797">
                  <c:v>0.00224990668</c:v>
                </c:pt>
                <c:pt idx="1798">
                  <c:v>0.00083326118</c:v>
                </c:pt>
                <c:pt idx="1799">
                  <c:v>0.00122095813</c:v>
                </c:pt>
                <c:pt idx="1800">
                  <c:v>0.00066352266</c:v>
                </c:pt>
                <c:pt idx="1801">
                  <c:v>0.00021374729</c:v>
                </c:pt>
                <c:pt idx="1802">
                  <c:v>0.00550136262</c:v>
                </c:pt>
                <c:pt idx="1803">
                  <c:v>0.0004283869</c:v>
                </c:pt>
                <c:pt idx="1804">
                  <c:v>6.40539205916</c:v>
                </c:pt>
                <c:pt idx="1805">
                  <c:v>0.00049040993</c:v>
                </c:pt>
                <c:pt idx="1806">
                  <c:v>0.00042033808</c:v>
                </c:pt>
                <c:pt idx="1807">
                  <c:v>0.00116213475</c:v>
                </c:pt>
                <c:pt idx="1808">
                  <c:v>0.00096898402</c:v>
                </c:pt>
                <c:pt idx="1809">
                  <c:v>0.00018711916</c:v>
                </c:pt>
                <c:pt idx="1810">
                  <c:v>0.0006291678</c:v>
                </c:pt>
                <c:pt idx="1811">
                  <c:v>0.00318341579</c:v>
                </c:pt>
                <c:pt idx="1812">
                  <c:v>0.0004703623</c:v>
                </c:pt>
                <c:pt idx="1813">
                  <c:v>0.00181391133</c:v>
                </c:pt>
                <c:pt idx="1814">
                  <c:v>0.00084369688</c:v>
                </c:pt>
                <c:pt idx="1815">
                  <c:v>0.00773493862</c:v>
                </c:pt>
                <c:pt idx="1816">
                  <c:v>0.00094788398</c:v>
                </c:pt>
                <c:pt idx="1817">
                  <c:v>0.0008723066</c:v>
                </c:pt>
                <c:pt idx="1818">
                  <c:v>0.00042013599</c:v>
                </c:pt>
                <c:pt idx="1819">
                  <c:v>0.00027697364</c:v>
                </c:pt>
                <c:pt idx="1820">
                  <c:v>0.00016134606</c:v>
                </c:pt>
                <c:pt idx="1821">
                  <c:v>0.00050011183</c:v>
                </c:pt>
                <c:pt idx="1822">
                  <c:v>0.00016053385</c:v>
                </c:pt>
                <c:pt idx="1823">
                  <c:v>0.00021664014</c:v>
                </c:pt>
                <c:pt idx="1824">
                  <c:v>0.00019392027</c:v>
                </c:pt>
                <c:pt idx="1825">
                  <c:v>4.73934900268</c:v>
                </c:pt>
                <c:pt idx="1826">
                  <c:v>0.00131740888</c:v>
                </c:pt>
                <c:pt idx="1827">
                  <c:v>0.00037964177</c:v>
                </c:pt>
                <c:pt idx="1828">
                  <c:v>0.00027157144</c:v>
                </c:pt>
                <c:pt idx="1829">
                  <c:v>0.00172595754</c:v>
                </c:pt>
                <c:pt idx="1830">
                  <c:v>0.00158328922</c:v>
                </c:pt>
                <c:pt idx="1831">
                  <c:v>0.00326537279</c:v>
                </c:pt>
                <c:pt idx="1832">
                  <c:v>0.00786967851</c:v>
                </c:pt>
                <c:pt idx="1833">
                  <c:v>1.26562223982</c:v>
                </c:pt>
                <c:pt idx="1834">
                  <c:v>0.0001915295</c:v>
                </c:pt>
                <c:pt idx="1835">
                  <c:v>0.00165980482</c:v>
                </c:pt>
                <c:pt idx="1836">
                  <c:v>0.00398858373</c:v>
                </c:pt>
                <c:pt idx="1837">
                  <c:v>0.00673255423</c:v>
                </c:pt>
                <c:pt idx="1838">
                  <c:v>6.120880286259969</c:v>
                </c:pt>
                <c:pt idx="1839">
                  <c:v>0.00618983496</c:v>
                </c:pt>
                <c:pt idx="1840">
                  <c:v>0.0038804811</c:v>
                </c:pt>
                <c:pt idx="1841">
                  <c:v>0.0018072498</c:v>
                </c:pt>
                <c:pt idx="1842">
                  <c:v>0.00322306729</c:v>
                </c:pt>
                <c:pt idx="1843">
                  <c:v>0.00265794566</c:v>
                </c:pt>
                <c:pt idx="1844">
                  <c:v>0.00080049159</c:v>
                </c:pt>
                <c:pt idx="1845">
                  <c:v>0.00019515489</c:v>
                </c:pt>
                <c:pt idx="1846">
                  <c:v>0.00063964756</c:v>
                </c:pt>
                <c:pt idx="1847">
                  <c:v>2.6639098112</c:v>
                </c:pt>
                <c:pt idx="1848">
                  <c:v>0.00429174567</c:v>
                </c:pt>
                <c:pt idx="1849">
                  <c:v>0.0035566552</c:v>
                </c:pt>
                <c:pt idx="1850">
                  <c:v>0.00621793144</c:v>
                </c:pt>
                <c:pt idx="1851">
                  <c:v>0.00130015611</c:v>
                </c:pt>
                <c:pt idx="1852">
                  <c:v>0.00272480704</c:v>
                </c:pt>
                <c:pt idx="1853">
                  <c:v>0.00109904056</c:v>
                </c:pt>
                <c:pt idx="1854">
                  <c:v>0.00023574167</c:v>
                </c:pt>
                <c:pt idx="1855">
                  <c:v>8.14469707642</c:v>
                </c:pt>
                <c:pt idx="1856">
                  <c:v>0.00732375702</c:v>
                </c:pt>
                <c:pt idx="1857">
                  <c:v>0.00322256383</c:v>
                </c:pt>
                <c:pt idx="1858">
                  <c:v>0.00092264999</c:v>
                </c:pt>
                <c:pt idx="1859">
                  <c:v>0.00123679079</c:v>
                </c:pt>
                <c:pt idx="1860">
                  <c:v>0.00130308126</c:v>
                </c:pt>
                <c:pt idx="1861">
                  <c:v>0.00367355541</c:v>
                </c:pt>
                <c:pt idx="1862">
                  <c:v>0.0138223261</c:v>
                </c:pt>
                <c:pt idx="1863">
                  <c:v>7.12906435349</c:v>
                </c:pt>
                <c:pt idx="1864">
                  <c:v>0.00218778057</c:v>
                </c:pt>
                <c:pt idx="1865">
                  <c:v>0.00067409611</c:v>
                </c:pt>
                <c:pt idx="1866">
                  <c:v>0.00134720408</c:v>
                </c:pt>
                <c:pt idx="1867">
                  <c:v>0.000277612</c:v>
                </c:pt>
                <c:pt idx="1868">
                  <c:v>0.0034928667</c:v>
                </c:pt>
                <c:pt idx="1869">
                  <c:v>0.00025434794</c:v>
                </c:pt>
                <c:pt idx="1870">
                  <c:v>0.0007803762</c:v>
                </c:pt>
                <c:pt idx="1871">
                  <c:v>0.00100113232</c:v>
                </c:pt>
                <c:pt idx="1872">
                  <c:v>7.94267797723</c:v>
                </c:pt>
                <c:pt idx="1873">
                  <c:v>0.00086839078</c:v>
                </c:pt>
                <c:pt idx="1874">
                  <c:v>0.00230782548</c:v>
                </c:pt>
                <c:pt idx="1875">
                  <c:v>0.00062397512</c:v>
                </c:pt>
                <c:pt idx="1876">
                  <c:v>0.00084247888</c:v>
                </c:pt>
                <c:pt idx="1877">
                  <c:v>0.00011693431</c:v>
                </c:pt>
                <c:pt idx="1878">
                  <c:v>0.00194728071</c:v>
                </c:pt>
                <c:pt idx="1879">
                  <c:v>0.006776836</c:v>
                </c:pt>
                <c:pt idx="1880">
                  <c:v>0.00039964889</c:v>
                </c:pt>
                <c:pt idx="1881">
                  <c:v>0.01653137775</c:v>
                </c:pt>
                <c:pt idx="1882">
                  <c:v>0.0024065733</c:v>
                </c:pt>
                <c:pt idx="1883">
                  <c:v>0.00069568741</c:v>
                </c:pt>
                <c:pt idx="1884">
                  <c:v>0.00168543214</c:v>
                </c:pt>
                <c:pt idx="1885">
                  <c:v>0.0003403595</c:v>
                </c:pt>
                <c:pt idx="1886">
                  <c:v>7.317635859799969</c:v>
                </c:pt>
                <c:pt idx="1887">
                  <c:v>3.76224826084</c:v>
                </c:pt>
                <c:pt idx="1888">
                  <c:v>0.00026414957</c:v>
                </c:pt>
                <c:pt idx="1889">
                  <c:v>0.00014962147</c:v>
                </c:pt>
                <c:pt idx="1890">
                  <c:v>0.00032444701</c:v>
                </c:pt>
                <c:pt idx="1891">
                  <c:v>0.00019375346</c:v>
                </c:pt>
                <c:pt idx="1892">
                  <c:v>0.00026430958</c:v>
                </c:pt>
                <c:pt idx="1893">
                  <c:v>0.00120135467</c:v>
                </c:pt>
                <c:pt idx="1894">
                  <c:v>0.00258208267</c:v>
                </c:pt>
                <c:pt idx="1895">
                  <c:v>0.01615130291</c:v>
                </c:pt>
                <c:pt idx="1896">
                  <c:v>0.00022844195</c:v>
                </c:pt>
                <c:pt idx="1897">
                  <c:v>0.00070985947</c:v>
                </c:pt>
                <c:pt idx="1898">
                  <c:v>0.00097948749</c:v>
                </c:pt>
                <c:pt idx="1899">
                  <c:v>0.00081802466</c:v>
                </c:pt>
                <c:pt idx="1900">
                  <c:v>0.00045206689</c:v>
                </c:pt>
                <c:pt idx="1901">
                  <c:v>0.00045233274</c:v>
                </c:pt>
                <c:pt idx="1902">
                  <c:v>0.00073294401</c:v>
                </c:pt>
                <c:pt idx="1903">
                  <c:v>0.00053001967</c:v>
                </c:pt>
                <c:pt idx="1904">
                  <c:v>8.34551657304</c:v>
                </c:pt>
                <c:pt idx="1905">
                  <c:v>0.00058697922</c:v>
                </c:pt>
                <c:pt idx="1906">
                  <c:v>0.00099586908</c:v>
                </c:pt>
                <c:pt idx="1907">
                  <c:v>0.00048306676</c:v>
                </c:pt>
                <c:pt idx="1908">
                  <c:v>0.00220354522</c:v>
                </c:pt>
                <c:pt idx="1909">
                  <c:v>0.00030635493</c:v>
                </c:pt>
                <c:pt idx="1910">
                  <c:v>0.00116102455</c:v>
                </c:pt>
                <c:pt idx="1911">
                  <c:v>2.55481198679</c:v>
                </c:pt>
                <c:pt idx="1912">
                  <c:v>0.00532252596</c:v>
                </c:pt>
                <c:pt idx="1913">
                  <c:v>0.01398314142</c:v>
                </c:pt>
                <c:pt idx="1914">
                  <c:v>8.60661477194</c:v>
                </c:pt>
                <c:pt idx="1915">
                  <c:v>0.00012763551</c:v>
                </c:pt>
                <c:pt idx="1916">
                  <c:v>8.51450677872</c:v>
                </c:pt>
                <c:pt idx="1917">
                  <c:v>0.00069367051</c:v>
                </c:pt>
                <c:pt idx="1918">
                  <c:v>0.00706321668</c:v>
                </c:pt>
                <c:pt idx="1919">
                  <c:v>0.00199532338</c:v>
                </c:pt>
                <c:pt idx="1920">
                  <c:v>0.00128390859</c:v>
                </c:pt>
                <c:pt idx="1921">
                  <c:v>0.01813730902</c:v>
                </c:pt>
                <c:pt idx="1922">
                  <c:v>0.00143760386</c:v>
                </c:pt>
                <c:pt idx="1923">
                  <c:v>0.00011365952</c:v>
                </c:pt>
                <c:pt idx="1924">
                  <c:v>0.0021188748</c:v>
                </c:pt>
                <c:pt idx="1925">
                  <c:v>0.00031861221</c:v>
                </c:pt>
                <c:pt idx="1926">
                  <c:v>0.00051703562</c:v>
                </c:pt>
                <c:pt idx="1927">
                  <c:v>0.00124939542</c:v>
                </c:pt>
                <c:pt idx="1928">
                  <c:v>0.00507372884</c:v>
                </c:pt>
                <c:pt idx="1929">
                  <c:v>0.00253355884</c:v>
                </c:pt>
                <c:pt idx="1930">
                  <c:v>0.00782612725</c:v>
                </c:pt>
                <c:pt idx="1931">
                  <c:v>0.00077756682</c:v>
                </c:pt>
                <c:pt idx="1932">
                  <c:v>0.00155733085</c:v>
                </c:pt>
                <c:pt idx="1933">
                  <c:v>0.00093020418</c:v>
                </c:pt>
                <c:pt idx="1934">
                  <c:v>9.191223253669997</c:v>
                </c:pt>
                <c:pt idx="1935">
                  <c:v>0.00143370097</c:v>
                </c:pt>
                <c:pt idx="1936">
                  <c:v>0.00292360695</c:v>
                </c:pt>
                <c:pt idx="1937">
                  <c:v>0.00033337848</c:v>
                </c:pt>
                <c:pt idx="1938">
                  <c:v>0.00221628414</c:v>
                </c:pt>
                <c:pt idx="1939">
                  <c:v>0.0001331345</c:v>
                </c:pt>
                <c:pt idx="1940">
                  <c:v>0.00185648094</c:v>
                </c:pt>
                <c:pt idx="1941">
                  <c:v>0.00545606724</c:v>
                </c:pt>
                <c:pt idx="1942">
                  <c:v>0.00602222568</c:v>
                </c:pt>
                <c:pt idx="1943">
                  <c:v>0.00371439143</c:v>
                </c:pt>
                <c:pt idx="1944">
                  <c:v>0.00102142843</c:v>
                </c:pt>
                <c:pt idx="1945">
                  <c:v>0.00020013362</c:v>
                </c:pt>
                <c:pt idx="1946">
                  <c:v>0.00079694124</c:v>
                </c:pt>
                <c:pt idx="1947">
                  <c:v>0.0001395842</c:v>
                </c:pt>
                <c:pt idx="1948">
                  <c:v>0.00624942684</c:v>
                </c:pt>
                <c:pt idx="1949">
                  <c:v>0.00054757306</c:v>
                </c:pt>
                <c:pt idx="1950">
                  <c:v>0.00382979832</c:v>
                </c:pt>
                <c:pt idx="1951">
                  <c:v>0.00072185393</c:v>
                </c:pt>
                <c:pt idx="1952">
                  <c:v>0.00058247676</c:v>
                </c:pt>
                <c:pt idx="1953">
                  <c:v>0.00023140711</c:v>
                </c:pt>
                <c:pt idx="1954">
                  <c:v>0.00033700597</c:v>
                </c:pt>
                <c:pt idx="1955">
                  <c:v>9.78384702831</c:v>
                </c:pt>
                <c:pt idx="1956">
                  <c:v>0.00111019763</c:v>
                </c:pt>
                <c:pt idx="1957">
                  <c:v>0.0011588111</c:v>
                </c:pt>
                <c:pt idx="1958">
                  <c:v>0.00034484861</c:v>
                </c:pt>
                <c:pt idx="1959">
                  <c:v>0.00046361798</c:v>
                </c:pt>
                <c:pt idx="1960">
                  <c:v>0.0027895</c:v>
                </c:pt>
                <c:pt idx="1961">
                  <c:v>0.00077628618</c:v>
                </c:pt>
                <c:pt idx="1962">
                  <c:v>6.5288094546</c:v>
                </c:pt>
                <c:pt idx="1963">
                  <c:v>0.00095465537</c:v>
                </c:pt>
                <c:pt idx="1964">
                  <c:v>0.00104920806</c:v>
                </c:pt>
                <c:pt idx="1965">
                  <c:v>8.52019027389</c:v>
                </c:pt>
                <c:pt idx="1966">
                  <c:v>0.0166521988</c:v>
                </c:pt>
                <c:pt idx="1967">
                  <c:v>0.00078414938</c:v>
                </c:pt>
                <c:pt idx="1968">
                  <c:v>2.55861992832</c:v>
                </c:pt>
                <c:pt idx="1969">
                  <c:v>0.00068003773</c:v>
                </c:pt>
                <c:pt idx="1970">
                  <c:v>0.00204745432</c:v>
                </c:pt>
                <c:pt idx="1971">
                  <c:v>0.00095253932</c:v>
                </c:pt>
                <c:pt idx="1972">
                  <c:v>0.03183174365</c:v>
                </c:pt>
                <c:pt idx="1973">
                  <c:v>0.00069994054</c:v>
                </c:pt>
                <c:pt idx="1974">
                  <c:v>0.00031235899</c:v>
                </c:pt>
                <c:pt idx="1975">
                  <c:v>0.00046087352</c:v>
                </c:pt>
                <c:pt idx="1976">
                  <c:v>0.00302412862</c:v>
                </c:pt>
                <c:pt idx="1977">
                  <c:v>9.43238599575</c:v>
                </c:pt>
                <c:pt idx="1978">
                  <c:v>0.00017194719</c:v>
                </c:pt>
                <c:pt idx="1979">
                  <c:v>0.00199236095</c:v>
                </c:pt>
                <c:pt idx="1980">
                  <c:v>0.00010359295</c:v>
                </c:pt>
                <c:pt idx="1981">
                  <c:v>0.00010399599</c:v>
                </c:pt>
                <c:pt idx="1982">
                  <c:v>0.00012732136</c:v>
                </c:pt>
                <c:pt idx="1983">
                  <c:v>0.00123979727</c:v>
                </c:pt>
                <c:pt idx="1984">
                  <c:v>0.00163372069</c:v>
                </c:pt>
                <c:pt idx="1985">
                  <c:v>0.00018780493</c:v>
                </c:pt>
                <c:pt idx="1986">
                  <c:v>0.06652011421</c:v>
                </c:pt>
                <c:pt idx="1987">
                  <c:v>0.00053917691</c:v>
                </c:pt>
                <c:pt idx="1988">
                  <c:v>0.00092342594</c:v>
                </c:pt>
                <c:pt idx="1989">
                  <c:v>0.00341134233</c:v>
                </c:pt>
                <c:pt idx="1990">
                  <c:v>0.0006054228</c:v>
                </c:pt>
                <c:pt idx="1991">
                  <c:v>0.00289233627</c:v>
                </c:pt>
                <c:pt idx="1992">
                  <c:v>0.00046821773</c:v>
                </c:pt>
                <c:pt idx="1993">
                  <c:v>0.00015438326</c:v>
                </c:pt>
                <c:pt idx="1994">
                  <c:v>0.00201750193</c:v>
                </c:pt>
                <c:pt idx="1995">
                  <c:v>0.00592158774</c:v>
                </c:pt>
                <c:pt idx="1996">
                  <c:v>0.00061122687</c:v>
                </c:pt>
                <c:pt idx="1997">
                  <c:v>0.00067810279</c:v>
                </c:pt>
                <c:pt idx="1998">
                  <c:v>0.00038080276</c:v>
                </c:pt>
                <c:pt idx="1999">
                  <c:v>0.00025359966</c:v>
                </c:pt>
                <c:pt idx="2000">
                  <c:v>0.00391023808</c:v>
                </c:pt>
                <c:pt idx="2001">
                  <c:v>0.00013398276</c:v>
                </c:pt>
                <c:pt idx="2002">
                  <c:v>0.00012968575</c:v>
                </c:pt>
                <c:pt idx="2003">
                  <c:v>0.00152957802</c:v>
                </c:pt>
                <c:pt idx="2004">
                  <c:v>0.000117999</c:v>
                </c:pt>
                <c:pt idx="2005">
                  <c:v>9.09744489932</c:v>
                </c:pt>
                <c:pt idx="2006">
                  <c:v>6.42011400247998</c:v>
                </c:pt>
                <c:pt idx="2007">
                  <c:v>0.00034989927</c:v>
                </c:pt>
                <c:pt idx="2008">
                  <c:v>0.0042625721</c:v>
                </c:pt>
                <c:pt idx="2009">
                  <c:v>0.74731966073</c:v>
                </c:pt>
                <c:pt idx="2010">
                  <c:v>0.00145241251</c:v>
                </c:pt>
                <c:pt idx="2011">
                  <c:v>0.00015563825</c:v>
                </c:pt>
                <c:pt idx="2012">
                  <c:v>0.00013922752</c:v>
                </c:pt>
                <c:pt idx="2013">
                  <c:v>0.00032496456</c:v>
                </c:pt>
                <c:pt idx="2014">
                  <c:v>0.00401767087</c:v>
                </c:pt>
                <c:pt idx="2015">
                  <c:v>0.00055378626</c:v>
                </c:pt>
                <c:pt idx="2016">
                  <c:v>0.0009337256</c:v>
                </c:pt>
                <c:pt idx="2017">
                  <c:v>0.00939954859</c:v>
                </c:pt>
                <c:pt idx="2018">
                  <c:v>0.00279749508</c:v>
                </c:pt>
                <c:pt idx="2019">
                  <c:v>0.00073093926</c:v>
                </c:pt>
                <c:pt idx="2020">
                  <c:v>0.00372073302</c:v>
                </c:pt>
                <c:pt idx="2021">
                  <c:v>0.0025879262</c:v>
                </c:pt>
                <c:pt idx="2022">
                  <c:v>0.00375995662</c:v>
                </c:pt>
                <c:pt idx="2023">
                  <c:v>0.0012096921</c:v>
                </c:pt>
                <c:pt idx="2024">
                  <c:v>0.0083830372</c:v>
                </c:pt>
                <c:pt idx="2025">
                  <c:v>0.00452226128</c:v>
                </c:pt>
                <c:pt idx="2026">
                  <c:v>0.00588001863</c:v>
                </c:pt>
                <c:pt idx="2027">
                  <c:v>0.00789508891</c:v>
                </c:pt>
                <c:pt idx="2028">
                  <c:v>0.00509014363</c:v>
                </c:pt>
                <c:pt idx="2029">
                  <c:v>0.00971148386</c:v>
                </c:pt>
                <c:pt idx="2030">
                  <c:v>0.00414661408</c:v>
                </c:pt>
                <c:pt idx="2031">
                  <c:v>0.00106251215</c:v>
                </c:pt>
                <c:pt idx="2032">
                  <c:v>0.00196251871</c:v>
                </c:pt>
                <c:pt idx="2033">
                  <c:v>0.00065926017</c:v>
                </c:pt>
                <c:pt idx="2034">
                  <c:v>0.0021737845</c:v>
                </c:pt>
                <c:pt idx="2035">
                  <c:v>0.04509019385</c:v>
                </c:pt>
                <c:pt idx="2036">
                  <c:v>0.00160119796</c:v>
                </c:pt>
                <c:pt idx="2037">
                  <c:v>0.0023234498</c:v>
                </c:pt>
                <c:pt idx="2038">
                  <c:v>0.00020904164</c:v>
                </c:pt>
                <c:pt idx="2039">
                  <c:v>0.00191117803</c:v>
                </c:pt>
                <c:pt idx="2040">
                  <c:v>0.00038485761</c:v>
                </c:pt>
                <c:pt idx="2041">
                  <c:v>0.00106586245</c:v>
                </c:pt>
                <c:pt idx="2042">
                  <c:v>0.00030976698</c:v>
                </c:pt>
                <c:pt idx="2043">
                  <c:v>0.00038438384</c:v>
                </c:pt>
                <c:pt idx="2044">
                  <c:v>8.78108383486</c:v>
                </c:pt>
                <c:pt idx="2045">
                  <c:v>0.00072139261</c:v>
                </c:pt>
                <c:pt idx="2046">
                  <c:v>0.00526559291</c:v>
                </c:pt>
                <c:pt idx="2047">
                  <c:v>0.00340819298</c:v>
                </c:pt>
                <c:pt idx="2048">
                  <c:v>0.00166650485</c:v>
                </c:pt>
                <c:pt idx="2049">
                  <c:v>0.00075835338</c:v>
                </c:pt>
                <c:pt idx="2050">
                  <c:v>0.00030171269</c:v>
                </c:pt>
                <c:pt idx="2051">
                  <c:v>0.00103952402</c:v>
                </c:pt>
                <c:pt idx="2052">
                  <c:v>0.00015163866</c:v>
                </c:pt>
                <c:pt idx="2053">
                  <c:v>7.7976789104</c:v>
                </c:pt>
                <c:pt idx="2054">
                  <c:v>0.00216164203</c:v>
                </c:pt>
                <c:pt idx="2055">
                  <c:v>0.00041228721</c:v>
                </c:pt>
                <c:pt idx="2056">
                  <c:v>0.00020240723</c:v>
                </c:pt>
                <c:pt idx="2057">
                  <c:v>0.00027049752</c:v>
                </c:pt>
                <c:pt idx="2058">
                  <c:v>0.00238476514</c:v>
                </c:pt>
                <c:pt idx="2059">
                  <c:v>0.00126966832</c:v>
                </c:pt>
                <c:pt idx="2060">
                  <c:v>0.00131182556</c:v>
                </c:pt>
                <c:pt idx="2061">
                  <c:v>0.00037596074</c:v>
                </c:pt>
                <c:pt idx="2062">
                  <c:v>0.00167471734</c:v>
                </c:pt>
                <c:pt idx="2063">
                  <c:v>0.00069404032</c:v>
                </c:pt>
                <c:pt idx="2064">
                  <c:v>0.00020379666</c:v>
                </c:pt>
                <c:pt idx="2065">
                  <c:v>0.00210127593</c:v>
                </c:pt>
                <c:pt idx="2066">
                  <c:v>0.00118197569</c:v>
                </c:pt>
                <c:pt idx="2067">
                  <c:v>0.04242956401</c:v>
                </c:pt>
                <c:pt idx="2068">
                  <c:v>0.00085721058</c:v>
                </c:pt>
                <c:pt idx="2069">
                  <c:v>0.00128418581</c:v>
                </c:pt>
                <c:pt idx="2070">
                  <c:v>0.00084515354</c:v>
                </c:pt>
                <c:pt idx="2071">
                  <c:v>0.00015898425</c:v>
                </c:pt>
                <c:pt idx="2072">
                  <c:v>0.00162532577</c:v>
                </c:pt>
                <c:pt idx="2073">
                  <c:v>0.00026596723</c:v>
                </c:pt>
                <c:pt idx="2074">
                  <c:v>0.0009925979</c:v>
                </c:pt>
                <c:pt idx="2075">
                  <c:v>0.00091312167</c:v>
                </c:pt>
                <c:pt idx="2076">
                  <c:v>0.00049103573</c:v>
                </c:pt>
                <c:pt idx="2077">
                  <c:v>1.00390731618</c:v>
                </c:pt>
                <c:pt idx="2078">
                  <c:v>0.00105127714</c:v>
                </c:pt>
                <c:pt idx="2079">
                  <c:v>0.00392835249</c:v>
                </c:pt>
                <c:pt idx="2080">
                  <c:v>0.00136497361</c:v>
                </c:pt>
                <c:pt idx="2081">
                  <c:v>0.00342098397</c:v>
                </c:pt>
                <c:pt idx="2082">
                  <c:v>0.00265075879</c:v>
                </c:pt>
                <c:pt idx="2083">
                  <c:v>0.00251491756</c:v>
                </c:pt>
                <c:pt idx="2084">
                  <c:v>0.00159896745</c:v>
                </c:pt>
                <c:pt idx="2085">
                  <c:v>0.12702498069</c:v>
                </c:pt>
                <c:pt idx="2086">
                  <c:v>0.00032846109</c:v>
                </c:pt>
                <c:pt idx="2087">
                  <c:v>0.00096771342</c:v>
                </c:pt>
                <c:pt idx="2088">
                  <c:v>0.0116624172</c:v>
                </c:pt>
                <c:pt idx="2089">
                  <c:v>0.01519752997</c:v>
                </c:pt>
                <c:pt idx="2090">
                  <c:v>0.00054646251</c:v>
                </c:pt>
                <c:pt idx="2091">
                  <c:v>0.00011954953</c:v>
                </c:pt>
                <c:pt idx="2092">
                  <c:v>9.61680957983</c:v>
                </c:pt>
                <c:pt idx="2093">
                  <c:v>0.00190961216</c:v>
                </c:pt>
                <c:pt idx="2094">
                  <c:v>0.00143708489</c:v>
                </c:pt>
                <c:pt idx="2095">
                  <c:v>0.00014727053</c:v>
                </c:pt>
                <c:pt idx="2096">
                  <c:v>0.0023745827</c:v>
                </c:pt>
                <c:pt idx="2097">
                  <c:v>0.00533546965</c:v>
                </c:pt>
                <c:pt idx="2098">
                  <c:v>0.00305190664</c:v>
                </c:pt>
                <c:pt idx="2099">
                  <c:v>0.00401671986</c:v>
                </c:pt>
                <c:pt idx="2100">
                  <c:v>0.00043143633</c:v>
                </c:pt>
                <c:pt idx="2101">
                  <c:v>0.00032083155</c:v>
                </c:pt>
                <c:pt idx="2102">
                  <c:v>5.52851943911998</c:v>
                </c:pt>
                <c:pt idx="2103">
                  <c:v>0.00229515143</c:v>
                </c:pt>
                <c:pt idx="2104">
                  <c:v>7.62729072097</c:v>
                </c:pt>
                <c:pt idx="2105">
                  <c:v>0.00107583875</c:v>
                </c:pt>
                <c:pt idx="2106">
                  <c:v>0.00283297701</c:v>
                </c:pt>
                <c:pt idx="2107">
                  <c:v>0.00062128467</c:v>
                </c:pt>
                <c:pt idx="2108">
                  <c:v>0.00145711608</c:v>
                </c:pt>
                <c:pt idx="2109">
                  <c:v>0.00315251069</c:v>
                </c:pt>
                <c:pt idx="2110">
                  <c:v>0.00063736683</c:v>
                </c:pt>
                <c:pt idx="2111">
                  <c:v>0.00047345101</c:v>
                </c:pt>
                <c:pt idx="2112">
                  <c:v>0.00014310834</c:v>
                </c:pt>
                <c:pt idx="2113">
                  <c:v>0.00088613863</c:v>
                </c:pt>
                <c:pt idx="2114">
                  <c:v>0.00368951092</c:v>
                </c:pt>
                <c:pt idx="2115">
                  <c:v>4.62060793949998</c:v>
                </c:pt>
                <c:pt idx="2116">
                  <c:v>3.82739644454</c:v>
                </c:pt>
                <c:pt idx="2117">
                  <c:v>0.00035746551</c:v>
                </c:pt>
                <c:pt idx="2118">
                  <c:v>8.272812482140001</c:v>
                </c:pt>
                <c:pt idx="2119">
                  <c:v>0.00338811729</c:v>
                </c:pt>
                <c:pt idx="2120">
                  <c:v>0.00045813998</c:v>
                </c:pt>
                <c:pt idx="2121">
                  <c:v>0.00226118789</c:v>
                </c:pt>
                <c:pt idx="2122">
                  <c:v>0.00633937248</c:v>
                </c:pt>
                <c:pt idx="2123">
                  <c:v>0.00027350876</c:v>
                </c:pt>
                <c:pt idx="2124">
                  <c:v>0.00610600764</c:v>
                </c:pt>
                <c:pt idx="2125">
                  <c:v>0.00128622064</c:v>
                </c:pt>
                <c:pt idx="2126">
                  <c:v>0.00153494497</c:v>
                </c:pt>
                <c:pt idx="2127">
                  <c:v>0.43736547572</c:v>
                </c:pt>
                <c:pt idx="2128">
                  <c:v>0.00795392675</c:v>
                </c:pt>
                <c:pt idx="2129">
                  <c:v>0.00313260646</c:v>
                </c:pt>
                <c:pt idx="2130">
                  <c:v>0.00948195757</c:v>
                </c:pt>
                <c:pt idx="2131">
                  <c:v>0.00291318045</c:v>
                </c:pt>
                <c:pt idx="2132">
                  <c:v>0.28982645562</c:v>
                </c:pt>
                <c:pt idx="2133">
                  <c:v>0.00413776103</c:v>
                </c:pt>
                <c:pt idx="2134">
                  <c:v>0.00638298863</c:v>
                </c:pt>
                <c:pt idx="2135">
                  <c:v>0.00165962356</c:v>
                </c:pt>
                <c:pt idx="2136">
                  <c:v>0.0041988091</c:v>
                </c:pt>
                <c:pt idx="2137">
                  <c:v>0.00845913557</c:v>
                </c:pt>
                <c:pt idx="2138">
                  <c:v>0.0009538035</c:v>
                </c:pt>
                <c:pt idx="2139">
                  <c:v>0.00712379789</c:v>
                </c:pt>
                <c:pt idx="2140">
                  <c:v>0.00344141485</c:v>
                </c:pt>
                <c:pt idx="2141">
                  <c:v>0.00111962045</c:v>
                </c:pt>
                <c:pt idx="2142">
                  <c:v>0.00944295295</c:v>
                </c:pt>
                <c:pt idx="2143">
                  <c:v>0.00357247399</c:v>
                </c:pt>
                <c:pt idx="2144">
                  <c:v>0.00141862114</c:v>
                </c:pt>
                <c:pt idx="2145">
                  <c:v>0.0007580208</c:v>
                </c:pt>
                <c:pt idx="2146">
                  <c:v>0.000395347</c:v>
                </c:pt>
                <c:pt idx="2147">
                  <c:v>0.00093074626</c:v>
                </c:pt>
                <c:pt idx="2148">
                  <c:v>0.00160720079</c:v>
                </c:pt>
                <c:pt idx="2149">
                  <c:v>7.92939941375</c:v>
                </c:pt>
                <c:pt idx="2150">
                  <c:v>0.00376439932</c:v>
                </c:pt>
                <c:pt idx="2151">
                  <c:v>0.00122572451</c:v>
                </c:pt>
                <c:pt idx="2152">
                  <c:v>0.00117632903</c:v>
                </c:pt>
                <c:pt idx="2153">
                  <c:v>0.0028269365</c:v>
                </c:pt>
                <c:pt idx="2154">
                  <c:v>0.00435242317</c:v>
                </c:pt>
                <c:pt idx="2155">
                  <c:v>0.00169248144</c:v>
                </c:pt>
                <c:pt idx="2156">
                  <c:v>0.0008568834</c:v>
                </c:pt>
                <c:pt idx="2157">
                  <c:v>8.8020884305</c:v>
                </c:pt>
                <c:pt idx="2158">
                  <c:v>7.99471788197</c:v>
                </c:pt>
                <c:pt idx="2159">
                  <c:v>0.0001131181</c:v>
                </c:pt>
                <c:pt idx="2160">
                  <c:v>0.00027179362</c:v>
                </c:pt>
                <c:pt idx="2161">
                  <c:v>0.00178034881</c:v>
                </c:pt>
                <c:pt idx="2162">
                  <c:v>0.0001578606</c:v>
                </c:pt>
                <c:pt idx="2163">
                  <c:v>0.00026147348</c:v>
                </c:pt>
                <c:pt idx="2164">
                  <c:v>0.00093413251</c:v>
                </c:pt>
                <c:pt idx="2165">
                  <c:v>0.00072548066</c:v>
                </c:pt>
                <c:pt idx="2166">
                  <c:v>0.00022422628</c:v>
                </c:pt>
                <c:pt idx="2167">
                  <c:v>0.00013981538</c:v>
                </c:pt>
                <c:pt idx="2168">
                  <c:v>0.00208901849</c:v>
                </c:pt>
                <c:pt idx="2169">
                  <c:v>0.54888538781</c:v>
                </c:pt>
                <c:pt idx="2170">
                  <c:v>0.00150737137</c:v>
                </c:pt>
                <c:pt idx="2171">
                  <c:v>1.28487479068</c:v>
                </c:pt>
                <c:pt idx="2172">
                  <c:v>0.00023606829</c:v>
                </c:pt>
                <c:pt idx="2173">
                  <c:v>0.17417190225</c:v>
                </c:pt>
                <c:pt idx="2174">
                  <c:v>9.2604916124</c:v>
                </c:pt>
                <c:pt idx="2175">
                  <c:v>0.00272295821</c:v>
                </c:pt>
                <c:pt idx="2176">
                  <c:v>0.00023291181</c:v>
                </c:pt>
                <c:pt idx="2177">
                  <c:v>0.00243323104</c:v>
                </c:pt>
                <c:pt idx="2178">
                  <c:v>0.00827420969</c:v>
                </c:pt>
                <c:pt idx="2179">
                  <c:v>0.00619971891</c:v>
                </c:pt>
                <c:pt idx="2180">
                  <c:v>0.00346901359</c:v>
                </c:pt>
                <c:pt idx="2181">
                  <c:v>0.50665658295</c:v>
                </c:pt>
                <c:pt idx="2182">
                  <c:v>0.00390696251</c:v>
                </c:pt>
                <c:pt idx="2183">
                  <c:v>0.00085272493</c:v>
                </c:pt>
                <c:pt idx="2184">
                  <c:v>0.00370919661</c:v>
                </c:pt>
                <c:pt idx="2185">
                  <c:v>0.00319319475</c:v>
                </c:pt>
                <c:pt idx="2186">
                  <c:v>0.00059608259</c:v>
                </c:pt>
                <c:pt idx="2187">
                  <c:v>0.00052743037</c:v>
                </c:pt>
                <c:pt idx="2188">
                  <c:v>0.00225277819</c:v>
                </c:pt>
                <c:pt idx="2189">
                  <c:v>0.00071208078</c:v>
                </c:pt>
                <c:pt idx="2190">
                  <c:v>0.00011037821</c:v>
                </c:pt>
                <c:pt idx="2191">
                  <c:v>0.00067090994</c:v>
                </c:pt>
                <c:pt idx="2192">
                  <c:v>0.00028350753</c:v>
                </c:pt>
                <c:pt idx="2193">
                  <c:v>0.00135039108</c:v>
                </c:pt>
                <c:pt idx="2194">
                  <c:v>0.00033491216</c:v>
                </c:pt>
                <c:pt idx="2195">
                  <c:v>8.0935001024</c:v>
                </c:pt>
                <c:pt idx="2196">
                  <c:v>0.00099683171</c:v>
                </c:pt>
                <c:pt idx="2197">
                  <c:v>0.00020880876</c:v>
                </c:pt>
                <c:pt idx="2198">
                  <c:v>0.00061125763</c:v>
                </c:pt>
                <c:pt idx="2199">
                  <c:v>0.0002400967</c:v>
                </c:pt>
                <c:pt idx="2200">
                  <c:v>0.00059693831</c:v>
                </c:pt>
                <c:pt idx="2201">
                  <c:v>6.45016063517</c:v>
                </c:pt>
                <c:pt idx="2202">
                  <c:v>0.00078452531</c:v>
                </c:pt>
                <c:pt idx="2203">
                  <c:v>0.00069529589</c:v>
                </c:pt>
                <c:pt idx="2204">
                  <c:v>0.00875179792</c:v>
                </c:pt>
                <c:pt idx="2205">
                  <c:v>0.00087321766</c:v>
                </c:pt>
                <c:pt idx="2206">
                  <c:v>2.34135070043</c:v>
                </c:pt>
                <c:pt idx="2207">
                  <c:v>0.00022513968</c:v>
                </c:pt>
                <c:pt idx="2208">
                  <c:v>0.00020584499</c:v>
                </c:pt>
                <c:pt idx="2209">
                  <c:v>0.0003618447</c:v>
                </c:pt>
                <c:pt idx="2210">
                  <c:v>0.00213329447</c:v>
                </c:pt>
                <c:pt idx="2211">
                  <c:v>0.00271960257</c:v>
                </c:pt>
                <c:pt idx="2212">
                  <c:v>0.00072154891</c:v>
                </c:pt>
                <c:pt idx="2213">
                  <c:v>0.00172973594</c:v>
                </c:pt>
                <c:pt idx="2214">
                  <c:v>0.00017379967</c:v>
                </c:pt>
                <c:pt idx="2215">
                  <c:v>0.00089702308</c:v>
                </c:pt>
                <c:pt idx="2216">
                  <c:v>0.00466333111</c:v>
                </c:pt>
                <c:pt idx="2217">
                  <c:v>0.00114757103</c:v>
                </c:pt>
                <c:pt idx="2218">
                  <c:v>0.00011489418</c:v>
                </c:pt>
                <c:pt idx="2219">
                  <c:v>0.00052002717</c:v>
                </c:pt>
                <c:pt idx="2220">
                  <c:v>0.00040910741</c:v>
                </c:pt>
                <c:pt idx="2221">
                  <c:v>0.00205298581</c:v>
                </c:pt>
                <c:pt idx="2222">
                  <c:v>0.0006401324</c:v>
                </c:pt>
                <c:pt idx="2223">
                  <c:v>0.00091908783</c:v>
                </c:pt>
                <c:pt idx="2224">
                  <c:v>0.00042429067</c:v>
                </c:pt>
                <c:pt idx="2225">
                  <c:v>8.758793726319998</c:v>
                </c:pt>
                <c:pt idx="2226">
                  <c:v>0.00030603154</c:v>
                </c:pt>
                <c:pt idx="2227">
                  <c:v>0.00105543187</c:v>
                </c:pt>
                <c:pt idx="2228">
                  <c:v>0.00042054695</c:v>
                </c:pt>
                <c:pt idx="2229">
                  <c:v>0.00110704125</c:v>
                </c:pt>
                <c:pt idx="2230">
                  <c:v>0.0003029863</c:v>
                </c:pt>
                <c:pt idx="2231">
                  <c:v>0.00131929426</c:v>
                </c:pt>
                <c:pt idx="2232">
                  <c:v>0.0022702324</c:v>
                </c:pt>
                <c:pt idx="2233">
                  <c:v>0.00074882602</c:v>
                </c:pt>
                <c:pt idx="2234">
                  <c:v>4.084128940419983</c:v>
                </c:pt>
                <c:pt idx="2235">
                  <c:v>0.0025831042</c:v>
                </c:pt>
                <c:pt idx="2236">
                  <c:v>0.00096814741</c:v>
                </c:pt>
                <c:pt idx="2237">
                  <c:v>0.0014513546</c:v>
                </c:pt>
                <c:pt idx="2238">
                  <c:v>0.00226653734</c:v>
                </c:pt>
                <c:pt idx="2239">
                  <c:v>0.00029986546</c:v>
                </c:pt>
                <c:pt idx="2240">
                  <c:v>0.0020255076</c:v>
                </c:pt>
                <c:pt idx="2241">
                  <c:v>0.00208092758</c:v>
                </c:pt>
                <c:pt idx="2242">
                  <c:v>0.00048825533</c:v>
                </c:pt>
                <c:pt idx="2243">
                  <c:v>0.00175997209</c:v>
                </c:pt>
                <c:pt idx="2244">
                  <c:v>0.00176360943</c:v>
                </c:pt>
                <c:pt idx="2245">
                  <c:v>0.00388255928</c:v>
                </c:pt>
                <c:pt idx="2246">
                  <c:v>0.00254163697</c:v>
                </c:pt>
                <c:pt idx="2247">
                  <c:v>0.00152144517</c:v>
                </c:pt>
                <c:pt idx="2248">
                  <c:v>0.00424469567</c:v>
                </c:pt>
                <c:pt idx="2249">
                  <c:v>0.0017778251</c:v>
                </c:pt>
                <c:pt idx="2250">
                  <c:v>0.00085311091</c:v>
                </c:pt>
                <c:pt idx="2251">
                  <c:v>0.00162007484</c:v>
                </c:pt>
                <c:pt idx="2252">
                  <c:v>0.00133909352</c:v>
                </c:pt>
                <c:pt idx="2253">
                  <c:v>0.00275150687</c:v>
                </c:pt>
                <c:pt idx="2254">
                  <c:v>0.002658563</c:v>
                </c:pt>
                <c:pt idx="2255">
                  <c:v>0.0015737262</c:v>
                </c:pt>
                <c:pt idx="2256">
                  <c:v>0.00334755484</c:v>
                </c:pt>
                <c:pt idx="2257">
                  <c:v>0.01066883114</c:v>
                </c:pt>
                <c:pt idx="2258">
                  <c:v>9.421523723999998</c:v>
                </c:pt>
                <c:pt idx="2259">
                  <c:v>0.00075077326</c:v>
                </c:pt>
                <c:pt idx="2260">
                  <c:v>0.00262697973</c:v>
                </c:pt>
                <c:pt idx="2261">
                  <c:v>1.62189253217</c:v>
                </c:pt>
                <c:pt idx="2262">
                  <c:v>0.65658805603</c:v>
                </c:pt>
                <c:pt idx="2263">
                  <c:v>0.00109476056</c:v>
                </c:pt>
                <c:pt idx="2264">
                  <c:v>0.00503595162</c:v>
                </c:pt>
                <c:pt idx="2265">
                  <c:v>0.00224576995</c:v>
                </c:pt>
                <c:pt idx="2266">
                  <c:v>0.00050296511</c:v>
                </c:pt>
                <c:pt idx="2267">
                  <c:v>0.00950640392</c:v>
                </c:pt>
                <c:pt idx="2268">
                  <c:v>0.00796278699</c:v>
                </c:pt>
                <c:pt idx="2269">
                  <c:v>0.00061105376</c:v>
                </c:pt>
                <c:pt idx="2270">
                  <c:v>2.10147982417</c:v>
                </c:pt>
                <c:pt idx="2271">
                  <c:v>0.00758352008</c:v>
                </c:pt>
                <c:pt idx="2272">
                  <c:v>0.00983474149</c:v>
                </c:pt>
                <c:pt idx="2273">
                  <c:v>0.00081602697</c:v>
                </c:pt>
                <c:pt idx="2274">
                  <c:v>0.00460472783</c:v>
                </c:pt>
                <c:pt idx="2275">
                  <c:v>0.00225457967</c:v>
                </c:pt>
                <c:pt idx="2276">
                  <c:v>0.00198845567</c:v>
                </c:pt>
                <c:pt idx="2277">
                  <c:v>0.00130309948</c:v>
                </c:pt>
                <c:pt idx="2278">
                  <c:v>0.00122090641</c:v>
                </c:pt>
                <c:pt idx="2279">
                  <c:v>0.00118189292</c:v>
                </c:pt>
                <c:pt idx="2280">
                  <c:v>0.00296218319</c:v>
                </c:pt>
                <c:pt idx="2281">
                  <c:v>0.00127061134</c:v>
                </c:pt>
                <c:pt idx="2282">
                  <c:v>0.00280332644</c:v>
                </c:pt>
                <c:pt idx="2283">
                  <c:v>0.02583246435</c:v>
                </c:pt>
                <c:pt idx="2284">
                  <c:v>0.00466371873</c:v>
                </c:pt>
                <c:pt idx="2285">
                  <c:v>0.0005470307</c:v>
                </c:pt>
                <c:pt idx="2286">
                  <c:v>0.00171530539</c:v>
                </c:pt>
                <c:pt idx="2287">
                  <c:v>0.00325622463</c:v>
                </c:pt>
                <c:pt idx="2288">
                  <c:v>0.00191035424</c:v>
                </c:pt>
                <c:pt idx="2289">
                  <c:v>0.00034441121</c:v>
                </c:pt>
                <c:pt idx="2290">
                  <c:v>0.00089180934</c:v>
                </c:pt>
                <c:pt idx="2291">
                  <c:v>0.00041232401</c:v>
                </c:pt>
                <c:pt idx="2292">
                  <c:v>0.00038513882</c:v>
                </c:pt>
                <c:pt idx="2293">
                  <c:v>0.00070870047</c:v>
                </c:pt>
                <c:pt idx="2294">
                  <c:v>0.00065648342</c:v>
                </c:pt>
                <c:pt idx="2295">
                  <c:v>0.00116317726</c:v>
                </c:pt>
                <c:pt idx="2296">
                  <c:v>0.00025024235</c:v>
                </c:pt>
                <c:pt idx="2297">
                  <c:v>0.00054979485</c:v>
                </c:pt>
                <c:pt idx="2298">
                  <c:v>0.00099393156</c:v>
                </c:pt>
                <c:pt idx="2299">
                  <c:v>0.00238228636</c:v>
                </c:pt>
                <c:pt idx="2300">
                  <c:v>0.00419321742</c:v>
                </c:pt>
                <c:pt idx="2301">
                  <c:v>0.00194334782</c:v>
                </c:pt>
                <c:pt idx="2302">
                  <c:v>0.00046394852</c:v>
                </c:pt>
                <c:pt idx="2303">
                  <c:v>0.0004080693</c:v>
                </c:pt>
                <c:pt idx="2304">
                  <c:v>0.00062994769</c:v>
                </c:pt>
                <c:pt idx="2305">
                  <c:v>0.00011661795</c:v>
                </c:pt>
                <c:pt idx="2306">
                  <c:v>0.00017321977</c:v>
                </c:pt>
                <c:pt idx="2307">
                  <c:v>0.00027851967</c:v>
                </c:pt>
                <c:pt idx="2308">
                  <c:v>0.00141622111</c:v>
                </c:pt>
                <c:pt idx="2309">
                  <c:v>0.00212126219</c:v>
                </c:pt>
                <c:pt idx="2310">
                  <c:v>0.00177466461</c:v>
                </c:pt>
                <c:pt idx="2311">
                  <c:v>0.000448053</c:v>
                </c:pt>
                <c:pt idx="2312">
                  <c:v>0.00055536419</c:v>
                </c:pt>
                <c:pt idx="2313">
                  <c:v>0.00947681643</c:v>
                </c:pt>
                <c:pt idx="2314">
                  <c:v>0.00045749489</c:v>
                </c:pt>
                <c:pt idx="2315">
                  <c:v>0.00171832445</c:v>
                </c:pt>
                <c:pt idx="2316">
                  <c:v>0.00238028435</c:v>
                </c:pt>
                <c:pt idx="2317">
                  <c:v>0.00048036592</c:v>
                </c:pt>
                <c:pt idx="2318">
                  <c:v>0.00254759728</c:v>
                </c:pt>
                <c:pt idx="2319">
                  <c:v>0.00071258474</c:v>
                </c:pt>
                <c:pt idx="2320">
                  <c:v>4.757830367749973</c:v>
                </c:pt>
                <c:pt idx="2321">
                  <c:v>0.00116659967</c:v>
                </c:pt>
                <c:pt idx="2322">
                  <c:v>8.4526896088</c:v>
                </c:pt>
                <c:pt idx="2323">
                  <c:v>0.00115315566</c:v>
                </c:pt>
                <c:pt idx="2324">
                  <c:v>0.00140903029</c:v>
                </c:pt>
                <c:pt idx="2325">
                  <c:v>0.00158223653</c:v>
                </c:pt>
                <c:pt idx="2326">
                  <c:v>0.00143505368</c:v>
                </c:pt>
                <c:pt idx="2327">
                  <c:v>0.00050333519</c:v>
                </c:pt>
                <c:pt idx="2328">
                  <c:v>0.00395359652</c:v>
                </c:pt>
                <c:pt idx="2329">
                  <c:v>0.00454890519</c:v>
                </c:pt>
                <c:pt idx="2330">
                  <c:v>0.00228204949</c:v>
                </c:pt>
                <c:pt idx="2331">
                  <c:v>0.00085721145</c:v>
                </c:pt>
                <c:pt idx="2332">
                  <c:v>0.00118402001</c:v>
                </c:pt>
                <c:pt idx="2333">
                  <c:v>0.00060700281</c:v>
                </c:pt>
                <c:pt idx="2334">
                  <c:v>0.00360877293</c:v>
                </c:pt>
                <c:pt idx="2335">
                  <c:v>0.00135967576</c:v>
                </c:pt>
                <c:pt idx="2336">
                  <c:v>0.21739508838</c:v>
                </c:pt>
                <c:pt idx="2337">
                  <c:v>0.00047793591</c:v>
                </c:pt>
                <c:pt idx="2338">
                  <c:v>0.00146860736</c:v>
                </c:pt>
                <c:pt idx="2339">
                  <c:v>0.00980049293</c:v>
                </c:pt>
                <c:pt idx="2340">
                  <c:v>0.00085025834</c:v>
                </c:pt>
                <c:pt idx="2341">
                  <c:v>0.00240869848</c:v>
                </c:pt>
                <c:pt idx="2342">
                  <c:v>0.00147185875</c:v>
                </c:pt>
                <c:pt idx="2343">
                  <c:v>0.00095079774</c:v>
                </c:pt>
                <c:pt idx="2344">
                  <c:v>0.0011296239</c:v>
                </c:pt>
                <c:pt idx="2345">
                  <c:v>0.00026865526</c:v>
                </c:pt>
                <c:pt idx="2346">
                  <c:v>0.42192547754</c:v>
                </c:pt>
                <c:pt idx="2347">
                  <c:v>0.00197483681</c:v>
                </c:pt>
                <c:pt idx="2348">
                  <c:v>0.00311796571</c:v>
                </c:pt>
                <c:pt idx="2349">
                  <c:v>0.00096052408</c:v>
                </c:pt>
                <c:pt idx="2350">
                  <c:v>0.0459974488</c:v>
                </c:pt>
                <c:pt idx="2351">
                  <c:v>0.00215917271</c:v>
                </c:pt>
                <c:pt idx="2352">
                  <c:v>0.00018198598</c:v>
                </c:pt>
                <c:pt idx="2353">
                  <c:v>0.00070823619</c:v>
                </c:pt>
                <c:pt idx="2354">
                  <c:v>6.40669468415</c:v>
                </c:pt>
                <c:pt idx="2355">
                  <c:v>0.00436137847</c:v>
                </c:pt>
                <c:pt idx="2356">
                  <c:v>0.00011433432</c:v>
                </c:pt>
                <c:pt idx="2357">
                  <c:v>0.00123412636</c:v>
                </c:pt>
                <c:pt idx="2358">
                  <c:v>0.00084535938</c:v>
                </c:pt>
                <c:pt idx="2359">
                  <c:v>0.00468769223</c:v>
                </c:pt>
                <c:pt idx="2360">
                  <c:v>0.00998600741</c:v>
                </c:pt>
                <c:pt idx="2361">
                  <c:v>0.0003809757</c:v>
                </c:pt>
                <c:pt idx="2362">
                  <c:v>0.00058280293</c:v>
                </c:pt>
                <c:pt idx="2363">
                  <c:v>0.0014286778</c:v>
                </c:pt>
                <c:pt idx="2364">
                  <c:v>0.00086943188</c:v>
                </c:pt>
                <c:pt idx="2365">
                  <c:v>0.00415117867</c:v>
                </c:pt>
                <c:pt idx="2366">
                  <c:v>0.00098887293</c:v>
                </c:pt>
                <c:pt idx="2367">
                  <c:v>0.00262017936</c:v>
                </c:pt>
                <c:pt idx="2368">
                  <c:v>0.00505941883</c:v>
                </c:pt>
                <c:pt idx="2369">
                  <c:v>0.00038258749</c:v>
                </c:pt>
                <c:pt idx="2370">
                  <c:v>0.00075762909</c:v>
                </c:pt>
                <c:pt idx="2371">
                  <c:v>0.00315683257</c:v>
                </c:pt>
                <c:pt idx="2372">
                  <c:v>0.00130123428</c:v>
                </c:pt>
                <c:pt idx="2373">
                  <c:v>0.00581831745</c:v>
                </c:pt>
                <c:pt idx="2374">
                  <c:v>0.00072006531</c:v>
                </c:pt>
                <c:pt idx="2375">
                  <c:v>0.12148861374</c:v>
                </c:pt>
                <c:pt idx="2376">
                  <c:v>0.00012113715</c:v>
                </c:pt>
                <c:pt idx="2377">
                  <c:v>0.00159210656</c:v>
                </c:pt>
                <c:pt idx="2378">
                  <c:v>0.00103710069</c:v>
                </c:pt>
                <c:pt idx="2379">
                  <c:v>0.00243758214</c:v>
                </c:pt>
                <c:pt idx="2380">
                  <c:v>0.00074109588</c:v>
                </c:pt>
                <c:pt idx="2381">
                  <c:v>0.00149351061</c:v>
                </c:pt>
                <c:pt idx="2382">
                  <c:v>0.00590110583</c:v>
                </c:pt>
                <c:pt idx="2383">
                  <c:v>0.00387174895</c:v>
                </c:pt>
                <c:pt idx="2384">
                  <c:v>0.00612037233</c:v>
                </c:pt>
                <c:pt idx="2385">
                  <c:v>3.7071323381</c:v>
                </c:pt>
                <c:pt idx="2386">
                  <c:v>0.00155675166</c:v>
                </c:pt>
                <c:pt idx="2387">
                  <c:v>0.00237058695</c:v>
                </c:pt>
                <c:pt idx="2388">
                  <c:v>0.00104257605</c:v>
                </c:pt>
                <c:pt idx="2389">
                  <c:v>0.00222997573</c:v>
                </c:pt>
                <c:pt idx="2390">
                  <c:v>0.00038090599</c:v>
                </c:pt>
                <c:pt idx="2391">
                  <c:v>0.00234378943</c:v>
                </c:pt>
                <c:pt idx="2392">
                  <c:v>0.00165283387</c:v>
                </c:pt>
                <c:pt idx="2393">
                  <c:v>0.00227708794</c:v>
                </c:pt>
                <c:pt idx="2394">
                  <c:v>0.07725716401</c:v>
                </c:pt>
                <c:pt idx="2395">
                  <c:v>0.00334088485</c:v>
                </c:pt>
                <c:pt idx="2396">
                  <c:v>0.00254735724</c:v>
                </c:pt>
                <c:pt idx="2397">
                  <c:v>0.00122243487</c:v>
                </c:pt>
                <c:pt idx="2398">
                  <c:v>0.00605515413</c:v>
                </c:pt>
                <c:pt idx="2399">
                  <c:v>0.01300290349</c:v>
                </c:pt>
                <c:pt idx="2400">
                  <c:v>9.508766365370001</c:v>
                </c:pt>
                <c:pt idx="2401">
                  <c:v>0.00352212729</c:v>
                </c:pt>
                <c:pt idx="2402">
                  <c:v>0.00447860687</c:v>
                </c:pt>
                <c:pt idx="2403">
                  <c:v>0.00019127085</c:v>
                </c:pt>
                <c:pt idx="2404">
                  <c:v>0.00080009576</c:v>
                </c:pt>
                <c:pt idx="2405">
                  <c:v>0.00532573602</c:v>
                </c:pt>
                <c:pt idx="2406">
                  <c:v>0.00021014944</c:v>
                </c:pt>
                <c:pt idx="2407">
                  <c:v>0.00084219329</c:v>
                </c:pt>
                <c:pt idx="2408">
                  <c:v>0.02128832915</c:v>
                </c:pt>
                <c:pt idx="2409">
                  <c:v>0.00283189497</c:v>
                </c:pt>
                <c:pt idx="2410">
                  <c:v>0.0146447039</c:v>
                </c:pt>
                <c:pt idx="2411">
                  <c:v>0.00034875227</c:v>
                </c:pt>
                <c:pt idx="2412">
                  <c:v>0.00039343066</c:v>
                </c:pt>
                <c:pt idx="2413">
                  <c:v>0.00030357777</c:v>
                </c:pt>
                <c:pt idx="2414">
                  <c:v>0.06401938198</c:v>
                </c:pt>
                <c:pt idx="2415">
                  <c:v>0.00876545468</c:v>
                </c:pt>
                <c:pt idx="2416">
                  <c:v>3.06787034015</c:v>
                </c:pt>
                <c:pt idx="2417">
                  <c:v>0.00270362281</c:v>
                </c:pt>
                <c:pt idx="2418">
                  <c:v>0.00094822888</c:v>
                </c:pt>
                <c:pt idx="2419">
                  <c:v>0.00277328402</c:v>
                </c:pt>
                <c:pt idx="2420">
                  <c:v>0.0011775124</c:v>
                </c:pt>
                <c:pt idx="2421">
                  <c:v>0.00183961961</c:v>
                </c:pt>
                <c:pt idx="2422">
                  <c:v>0.00257915339</c:v>
                </c:pt>
                <c:pt idx="2423">
                  <c:v>0.50551389071</c:v>
                </c:pt>
                <c:pt idx="2424">
                  <c:v>0.0010605261</c:v>
                </c:pt>
                <c:pt idx="2425">
                  <c:v>0.00078321716</c:v>
                </c:pt>
                <c:pt idx="2426">
                  <c:v>0.00015053972</c:v>
                </c:pt>
                <c:pt idx="2427">
                  <c:v>0.00052057242</c:v>
                </c:pt>
                <c:pt idx="2428">
                  <c:v>0.00036206937</c:v>
                </c:pt>
                <c:pt idx="2429">
                  <c:v>0.00131728415</c:v>
                </c:pt>
                <c:pt idx="2430">
                  <c:v>5.21020063386</c:v>
                </c:pt>
                <c:pt idx="2431">
                  <c:v>0.00161173247</c:v>
                </c:pt>
                <c:pt idx="2432">
                  <c:v>0.00155242416</c:v>
                </c:pt>
                <c:pt idx="2433">
                  <c:v>0.00120243221</c:v>
                </c:pt>
                <c:pt idx="2434">
                  <c:v>0.01363603208</c:v>
                </c:pt>
                <c:pt idx="2435">
                  <c:v>0.0018088761</c:v>
                </c:pt>
                <c:pt idx="2436">
                  <c:v>0.00244875012</c:v>
                </c:pt>
                <c:pt idx="2437">
                  <c:v>0.00193764758</c:v>
                </c:pt>
                <c:pt idx="2438">
                  <c:v>0.00010265343</c:v>
                </c:pt>
                <c:pt idx="2439">
                  <c:v>0.00095890222</c:v>
                </c:pt>
                <c:pt idx="2440">
                  <c:v>0.0006570514</c:v>
                </c:pt>
                <c:pt idx="2441">
                  <c:v>0.0012404506</c:v>
                </c:pt>
                <c:pt idx="2442">
                  <c:v>0.00019377038</c:v>
                </c:pt>
                <c:pt idx="2443">
                  <c:v>0.00131204482</c:v>
                </c:pt>
                <c:pt idx="2444">
                  <c:v>0.00044271837</c:v>
                </c:pt>
                <c:pt idx="2445">
                  <c:v>0.00106707264</c:v>
                </c:pt>
                <c:pt idx="2446">
                  <c:v>0.00010005245</c:v>
                </c:pt>
                <c:pt idx="2447">
                  <c:v>0.00012332088</c:v>
                </c:pt>
                <c:pt idx="2448">
                  <c:v>0.00061666206</c:v>
                </c:pt>
                <c:pt idx="2449">
                  <c:v>0.00022346471</c:v>
                </c:pt>
                <c:pt idx="2450">
                  <c:v>0.04326291721</c:v>
                </c:pt>
                <c:pt idx="2451">
                  <c:v>0.00025177981</c:v>
                </c:pt>
                <c:pt idx="2452">
                  <c:v>0.000308519</c:v>
                </c:pt>
                <c:pt idx="2453">
                  <c:v>0.00128397064</c:v>
                </c:pt>
                <c:pt idx="2454">
                  <c:v>0.00793243498</c:v>
                </c:pt>
                <c:pt idx="2455">
                  <c:v>0.94202285189</c:v>
                </c:pt>
                <c:pt idx="2456">
                  <c:v>0.0039610627</c:v>
                </c:pt>
                <c:pt idx="2457">
                  <c:v>0.00148656472</c:v>
                </c:pt>
                <c:pt idx="2458">
                  <c:v>0.00084716886</c:v>
                </c:pt>
                <c:pt idx="2459">
                  <c:v>0.00190433015</c:v>
                </c:pt>
                <c:pt idx="2460">
                  <c:v>0.00081695698</c:v>
                </c:pt>
                <c:pt idx="2461">
                  <c:v>0.00186731581</c:v>
                </c:pt>
                <c:pt idx="2462">
                  <c:v>0.0046992003</c:v>
                </c:pt>
                <c:pt idx="2463">
                  <c:v>0.00375074041</c:v>
                </c:pt>
                <c:pt idx="2464">
                  <c:v>0.00245691035</c:v>
                </c:pt>
                <c:pt idx="2465">
                  <c:v>0.00102162158</c:v>
                </c:pt>
                <c:pt idx="2466">
                  <c:v>0.00075753871</c:v>
                </c:pt>
                <c:pt idx="2467">
                  <c:v>0.00045352503</c:v>
                </c:pt>
                <c:pt idx="2468">
                  <c:v>0.00068121036</c:v>
                </c:pt>
                <c:pt idx="2469">
                  <c:v>0.00045232459</c:v>
                </c:pt>
                <c:pt idx="2470">
                  <c:v>0.00274279486</c:v>
                </c:pt>
                <c:pt idx="2471">
                  <c:v>2.99949290265</c:v>
                </c:pt>
                <c:pt idx="2472">
                  <c:v>0.00203830858</c:v>
                </c:pt>
                <c:pt idx="2473">
                  <c:v>0.00214843815</c:v>
                </c:pt>
                <c:pt idx="2474">
                  <c:v>0.00080665608</c:v>
                </c:pt>
                <c:pt idx="2475">
                  <c:v>0.00090457658</c:v>
                </c:pt>
                <c:pt idx="2476">
                  <c:v>0.00192454151</c:v>
                </c:pt>
                <c:pt idx="2477">
                  <c:v>0.00306251436</c:v>
                </c:pt>
                <c:pt idx="2478">
                  <c:v>0.00281512451</c:v>
                </c:pt>
                <c:pt idx="2479">
                  <c:v>0.00235701881</c:v>
                </c:pt>
                <c:pt idx="2480">
                  <c:v>0.00469846321</c:v>
                </c:pt>
                <c:pt idx="2481">
                  <c:v>0.01632968436</c:v>
                </c:pt>
                <c:pt idx="2482">
                  <c:v>0.00100282915</c:v>
                </c:pt>
                <c:pt idx="2483">
                  <c:v>0.00178190881</c:v>
                </c:pt>
                <c:pt idx="2484">
                  <c:v>0.00055065725</c:v>
                </c:pt>
                <c:pt idx="2485">
                  <c:v>0.00103790548</c:v>
                </c:pt>
                <c:pt idx="2486">
                  <c:v>0.00422634629</c:v>
                </c:pt>
                <c:pt idx="2487">
                  <c:v>2.12705807203</c:v>
                </c:pt>
                <c:pt idx="2488">
                  <c:v>0.00049622675</c:v>
                </c:pt>
                <c:pt idx="2489">
                  <c:v>0.00019214697</c:v>
                </c:pt>
                <c:pt idx="2490">
                  <c:v>0.00098421496</c:v>
                </c:pt>
                <c:pt idx="2491">
                  <c:v>0.00015974799</c:v>
                </c:pt>
                <c:pt idx="2492">
                  <c:v>0.00132229784</c:v>
                </c:pt>
                <c:pt idx="2493">
                  <c:v>0.00414329793</c:v>
                </c:pt>
                <c:pt idx="2494">
                  <c:v>0.01252072346</c:v>
                </c:pt>
                <c:pt idx="2495">
                  <c:v>0.00100191249</c:v>
                </c:pt>
                <c:pt idx="2496">
                  <c:v>0.00033504457</c:v>
                </c:pt>
                <c:pt idx="2497">
                  <c:v>0.00070660726</c:v>
                </c:pt>
                <c:pt idx="2498">
                  <c:v>0.00256575087</c:v>
                </c:pt>
                <c:pt idx="2499">
                  <c:v>0.00133394591</c:v>
                </c:pt>
                <c:pt idx="2500">
                  <c:v>0.48286314816</c:v>
                </c:pt>
                <c:pt idx="2501">
                  <c:v>0.00092700599</c:v>
                </c:pt>
                <c:pt idx="2502">
                  <c:v>0.00183606209</c:v>
                </c:pt>
                <c:pt idx="2503">
                  <c:v>0.0004534292</c:v>
                </c:pt>
                <c:pt idx="2504">
                  <c:v>4.643014447459974</c:v>
                </c:pt>
                <c:pt idx="2505">
                  <c:v>0.01299071821</c:v>
                </c:pt>
                <c:pt idx="2506">
                  <c:v>0.00069870124</c:v>
                </c:pt>
                <c:pt idx="2507">
                  <c:v>0.00072275777</c:v>
                </c:pt>
                <c:pt idx="2508">
                  <c:v>1.50843236049</c:v>
                </c:pt>
                <c:pt idx="2509">
                  <c:v>0.0003866803</c:v>
                </c:pt>
                <c:pt idx="2510">
                  <c:v>0.00329768356</c:v>
                </c:pt>
                <c:pt idx="2511">
                  <c:v>0.00172161188</c:v>
                </c:pt>
                <c:pt idx="2512">
                  <c:v>0.00188126852</c:v>
                </c:pt>
                <c:pt idx="2513">
                  <c:v>0.00071631931</c:v>
                </c:pt>
                <c:pt idx="2514">
                  <c:v>0.00056580793</c:v>
                </c:pt>
                <c:pt idx="2515">
                  <c:v>0.00133156824</c:v>
                </c:pt>
                <c:pt idx="2516">
                  <c:v>0.00063878218</c:v>
                </c:pt>
                <c:pt idx="2517">
                  <c:v>0.00013456283</c:v>
                </c:pt>
                <c:pt idx="2518">
                  <c:v>0.00309416432</c:v>
                </c:pt>
                <c:pt idx="2519">
                  <c:v>0.00372578187</c:v>
                </c:pt>
                <c:pt idx="2520">
                  <c:v>0.00741058354</c:v>
                </c:pt>
                <c:pt idx="2521">
                  <c:v>0.01107404421</c:v>
                </c:pt>
                <c:pt idx="2522">
                  <c:v>0.00078602436</c:v>
                </c:pt>
                <c:pt idx="2523">
                  <c:v>1.98496606373</c:v>
                </c:pt>
                <c:pt idx="2524">
                  <c:v>0.00032743695</c:v>
                </c:pt>
                <c:pt idx="2525">
                  <c:v>0.00140290589</c:v>
                </c:pt>
                <c:pt idx="2526">
                  <c:v>0.00229167955</c:v>
                </c:pt>
                <c:pt idx="2527">
                  <c:v>0.00038955844</c:v>
                </c:pt>
                <c:pt idx="2528">
                  <c:v>0.00153413906</c:v>
                </c:pt>
                <c:pt idx="2529">
                  <c:v>0.00316496726</c:v>
                </c:pt>
                <c:pt idx="2530">
                  <c:v>0.00168612634</c:v>
                </c:pt>
                <c:pt idx="2531">
                  <c:v>0.00077662732</c:v>
                </c:pt>
                <c:pt idx="2532">
                  <c:v>0.00153386684</c:v>
                </c:pt>
                <c:pt idx="2533">
                  <c:v>0.00083516261</c:v>
                </c:pt>
                <c:pt idx="2534">
                  <c:v>0.00225371724</c:v>
                </c:pt>
                <c:pt idx="2535">
                  <c:v>0.00113690834</c:v>
                </c:pt>
                <c:pt idx="2536">
                  <c:v>0.00049068964</c:v>
                </c:pt>
                <c:pt idx="2537">
                  <c:v>0.00131479183</c:v>
                </c:pt>
                <c:pt idx="2538">
                  <c:v>0.00056180786</c:v>
                </c:pt>
                <c:pt idx="2539">
                  <c:v>1.15562572418</c:v>
                </c:pt>
                <c:pt idx="2540">
                  <c:v>0.00151771764</c:v>
                </c:pt>
                <c:pt idx="2541">
                  <c:v>0.00175508684</c:v>
                </c:pt>
                <c:pt idx="2542">
                  <c:v>0.00619643723</c:v>
                </c:pt>
                <c:pt idx="2543">
                  <c:v>0.0099597371</c:v>
                </c:pt>
                <c:pt idx="2544">
                  <c:v>0.001009118</c:v>
                </c:pt>
                <c:pt idx="2545">
                  <c:v>0.00120246211</c:v>
                </c:pt>
                <c:pt idx="2546">
                  <c:v>0.00133993477</c:v>
                </c:pt>
                <c:pt idx="2547">
                  <c:v>0.0006764919</c:v>
                </c:pt>
                <c:pt idx="2548">
                  <c:v>0.0030868645</c:v>
                </c:pt>
                <c:pt idx="2549">
                  <c:v>0.0004855152</c:v>
                </c:pt>
                <c:pt idx="2550">
                  <c:v>0.00079623499</c:v>
                </c:pt>
                <c:pt idx="2551">
                  <c:v>0.00019186234</c:v>
                </c:pt>
                <c:pt idx="2552">
                  <c:v>1.66768994287</c:v>
                </c:pt>
                <c:pt idx="2553">
                  <c:v>0.01195519499</c:v>
                </c:pt>
                <c:pt idx="2554">
                  <c:v>0.00105120119</c:v>
                </c:pt>
                <c:pt idx="2555">
                  <c:v>0.00023108315</c:v>
                </c:pt>
                <c:pt idx="2556">
                  <c:v>0.00121111324</c:v>
                </c:pt>
                <c:pt idx="2557">
                  <c:v>0.00022583682</c:v>
                </c:pt>
                <c:pt idx="2558">
                  <c:v>0.00266284743</c:v>
                </c:pt>
                <c:pt idx="2559">
                  <c:v>0.00163338994</c:v>
                </c:pt>
                <c:pt idx="2560">
                  <c:v>0.00117654831</c:v>
                </c:pt>
                <c:pt idx="2561">
                  <c:v>0.00104823953</c:v>
                </c:pt>
                <c:pt idx="2562">
                  <c:v>3.89478931588</c:v>
                </c:pt>
                <c:pt idx="2563">
                  <c:v>0.00153518768</c:v>
                </c:pt>
                <c:pt idx="2564">
                  <c:v>0.00226861359</c:v>
                </c:pt>
                <c:pt idx="2565">
                  <c:v>0.00283994852</c:v>
                </c:pt>
                <c:pt idx="2566">
                  <c:v>0.00141762866</c:v>
                </c:pt>
                <c:pt idx="2567">
                  <c:v>0.00173098863</c:v>
                </c:pt>
                <c:pt idx="2568">
                  <c:v>0.00119437319</c:v>
                </c:pt>
                <c:pt idx="2569">
                  <c:v>0.00037369381</c:v>
                </c:pt>
                <c:pt idx="2570">
                  <c:v>0.00108555259</c:v>
                </c:pt>
                <c:pt idx="2571">
                  <c:v>0.00025710596</c:v>
                </c:pt>
                <c:pt idx="2572">
                  <c:v>0.00107427487</c:v>
                </c:pt>
                <c:pt idx="2573">
                  <c:v>0.00055774854</c:v>
                </c:pt>
                <c:pt idx="2574">
                  <c:v>0.0006998836</c:v>
                </c:pt>
                <c:pt idx="2575">
                  <c:v>0.0006337117</c:v>
                </c:pt>
                <c:pt idx="2576">
                  <c:v>0.00046953984</c:v>
                </c:pt>
                <c:pt idx="2577">
                  <c:v>0.00147595647</c:v>
                </c:pt>
                <c:pt idx="2578">
                  <c:v>0.00242566153</c:v>
                </c:pt>
                <c:pt idx="2579">
                  <c:v>0.00296652391</c:v>
                </c:pt>
                <c:pt idx="2580">
                  <c:v>0.00059264613</c:v>
                </c:pt>
                <c:pt idx="2581">
                  <c:v>0.0006005727</c:v>
                </c:pt>
                <c:pt idx="2582">
                  <c:v>0.00209660165</c:v>
                </c:pt>
                <c:pt idx="2583">
                  <c:v>0.00156601743</c:v>
                </c:pt>
                <c:pt idx="2584">
                  <c:v>0.00024713773</c:v>
                </c:pt>
                <c:pt idx="2585">
                  <c:v>0.0002256351</c:v>
                </c:pt>
                <c:pt idx="2586">
                  <c:v>0.00046648821</c:v>
                </c:pt>
                <c:pt idx="2587">
                  <c:v>0.00107462474</c:v>
                </c:pt>
                <c:pt idx="2588">
                  <c:v>0.00058039677</c:v>
                </c:pt>
                <c:pt idx="2589">
                  <c:v>1.28195214762</c:v>
                </c:pt>
                <c:pt idx="2590">
                  <c:v>0.00403275352</c:v>
                </c:pt>
                <c:pt idx="2591">
                  <c:v>7.52689850284</c:v>
                </c:pt>
                <c:pt idx="2592">
                  <c:v>0.00095655314</c:v>
                </c:pt>
                <c:pt idx="2593">
                  <c:v>0.00036430869</c:v>
                </c:pt>
                <c:pt idx="2594">
                  <c:v>0.00142880994</c:v>
                </c:pt>
                <c:pt idx="2595">
                  <c:v>0.00085968925</c:v>
                </c:pt>
                <c:pt idx="2596">
                  <c:v>0.00028653744</c:v>
                </c:pt>
                <c:pt idx="2597">
                  <c:v>0.00067005471</c:v>
                </c:pt>
                <c:pt idx="2598">
                  <c:v>0.00075273492</c:v>
                </c:pt>
                <c:pt idx="2599">
                  <c:v>0.00051039874</c:v>
                </c:pt>
                <c:pt idx="2600">
                  <c:v>0.00024176214</c:v>
                </c:pt>
                <c:pt idx="2601">
                  <c:v>0.00032373173</c:v>
                </c:pt>
                <c:pt idx="2602">
                  <c:v>0.00187568521</c:v>
                </c:pt>
                <c:pt idx="2603">
                  <c:v>0.00141265431</c:v>
                </c:pt>
                <c:pt idx="2604">
                  <c:v>0.00196467938</c:v>
                </c:pt>
                <c:pt idx="2605">
                  <c:v>0.00122227329</c:v>
                </c:pt>
                <c:pt idx="2606">
                  <c:v>0.00432421667</c:v>
                </c:pt>
                <c:pt idx="2607">
                  <c:v>0.00445518886</c:v>
                </c:pt>
                <c:pt idx="2608">
                  <c:v>0.0008690769</c:v>
                </c:pt>
                <c:pt idx="2609">
                  <c:v>0.00125555883</c:v>
                </c:pt>
                <c:pt idx="2610">
                  <c:v>0.00133318117</c:v>
                </c:pt>
                <c:pt idx="2611">
                  <c:v>0.00107473871</c:v>
                </c:pt>
                <c:pt idx="2612">
                  <c:v>0.00256909003</c:v>
                </c:pt>
                <c:pt idx="2613">
                  <c:v>0.00277577635</c:v>
                </c:pt>
                <c:pt idx="2614">
                  <c:v>0.00733409096</c:v>
                </c:pt>
                <c:pt idx="2615">
                  <c:v>0.00224095295</c:v>
                </c:pt>
                <c:pt idx="2616">
                  <c:v>0.00838037669</c:v>
                </c:pt>
                <c:pt idx="2617">
                  <c:v>0.61504690467</c:v>
                </c:pt>
                <c:pt idx="2618">
                  <c:v>0.00260893397</c:v>
                </c:pt>
                <c:pt idx="2619">
                  <c:v>0.00172296142</c:v>
                </c:pt>
                <c:pt idx="2620">
                  <c:v>0.00287392159</c:v>
                </c:pt>
                <c:pt idx="2621">
                  <c:v>0.00154795432</c:v>
                </c:pt>
                <c:pt idx="2622">
                  <c:v>0.00113617732</c:v>
                </c:pt>
                <c:pt idx="2623">
                  <c:v>0.00087092589</c:v>
                </c:pt>
                <c:pt idx="2624">
                  <c:v>0.00585392189</c:v>
                </c:pt>
                <c:pt idx="2625">
                  <c:v>0.00118713607</c:v>
                </c:pt>
                <c:pt idx="2626">
                  <c:v>0.0016636107</c:v>
                </c:pt>
                <c:pt idx="2627">
                  <c:v>0.00042248853</c:v>
                </c:pt>
                <c:pt idx="2628">
                  <c:v>0.00091849021</c:v>
                </c:pt>
                <c:pt idx="2629">
                  <c:v>0.00065623069</c:v>
                </c:pt>
                <c:pt idx="2630">
                  <c:v>0.00168503206</c:v>
                </c:pt>
                <c:pt idx="2631">
                  <c:v>0.00088353465</c:v>
                </c:pt>
                <c:pt idx="2632">
                  <c:v>0.00035202597</c:v>
                </c:pt>
                <c:pt idx="2633">
                  <c:v>0.00076831076</c:v>
                </c:pt>
                <c:pt idx="2634">
                  <c:v>0.00127527366</c:v>
                </c:pt>
                <c:pt idx="2635">
                  <c:v>0.0001003691</c:v>
                </c:pt>
                <c:pt idx="2636">
                  <c:v>8.30114029011</c:v>
                </c:pt>
                <c:pt idx="2637">
                  <c:v>0.00075444721</c:v>
                </c:pt>
                <c:pt idx="2638">
                  <c:v>0.00065500405</c:v>
                </c:pt>
                <c:pt idx="2639">
                  <c:v>0.0003560235</c:v>
                </c:pt>
                <c:pt idx="2640">
                  <c:v>0.00057669829</c:v>
                </c:pt>
                <c:pt idx="2641">
                  <c:v>9.884728785719998</c:v>
                </c:pt>
                <c:pt idx="2642">
                  <c:v>9.16363720045</c:v>
                </c:pt>
                <c:pt idx="2643">
                  <c:v>0.00010206548</c:v>
                </c:pt>
                <c:pt idx="2644">
                  <c:v>0.00042168181</c:v>
                </c:pt>
                <c:pt idx="2645">
                  <c:v>0.00078657068</c:v>
                </c:pt>
                <c:pt idx="2646">
                  <c:v>0.00029799847</c:v>
                </c:pt>
                <c:pt idx="2647">
                  <c:v>0.00031365152</c:v>
                </c:pt>
                <c:pt idx="2648">
                  <c:v>0.04284398427</c:v>
                </c:pt>
                <c:pt idx="2649">
                  <c:v>0.0008225129</c:v>
                </c:pt>
                <c:pt idx="2650">
                  <c:v>0.00479446916</c:v>
                </c:pt>
                <c:pt idx="2651">
                  <c:v>0.00042435543</c:v>
                </c:pt>
                <c:pt idx="2652">
                  <c:v>0.00034296862</c:v>
                </c:pt>
                <c:pt idx="2653">
                  <c:v>0.00114024014</c:v>
                </c:pt>
                <c:pt idx="2654">
                  <c:v>0.00051100551</c:v>
                </c:pt>
                <c:pt idx="2655">
                  <c:v>0.00026512634</c:v>
                </c:pt>
                <c:pt idx="2656">
                  <c:v>0.00262660622</c:v>
                </c:pt>
                <c:pt idx="2657">
                  <c:v>0.00449552278</c:v>
                </c:pt>
                <c:pt idx="2658">
                  <c:v>0.00417113414</c:v>
                </c:pt>
                <c:pt idx="2659">
                  <c:v>0.00164368945</c:v>
                </c:pt>
                <c:pt idx="2660">
                  <c:v>0.0021316086</c:v>
                </c:pt>
                <c:pt idx="2661">
                  <c:v>0.0012308664</c:v>
                </c:pt>
                <c:pt idx="2662">
                  <c:v>0.00046362215</c:v>
                </c:pt>
                <c:pt idx="2663">
                  <c:v>0.00327811698</c:v>
                </c:pt>
                <c:pt idx="2664">
                  <c:v>0.00024559576</c:v>
                </c:pt>
                <c:pt idx="2665">
                  <c:v>0.00081209577</c:v>
                </c:pt>
                <c:pt idx="2666">
                  <c:v>0.0654272931</c:v>
                </c:pt>
                <c:pt idx="2667">
                  <c:v>0.00033302261</c:v>
                </c:pt>
                <c:pt idx="2668">
                  <c:v>0.00052009203</c:v>
                </c:pt>
                <c:pt idx="2669">
                  <c:v>0.00046327638</c:v>
                </c:pt>
                <c:pt idx="2670">
                  <c:v>0.00097644368</c:v>
                </c:pt>
                <c:pt idx="2671">
                  <c:v>0.00071270679</c:v>
                </c:pt>
                <c:pt idx="2672">
                  <c:v>0.00156590998</c:v>
                </c:pt>
                <c:pt idx="2673">
                  <c:v>0.00088059824</c:v>
                </c:pt>
                <c:pt idx="2674">
                  <c:v>0.00035114556</c:v>
                </c:pt>
                <c:pt idx="2675">
                  <c:v>0.00097443815</c:v>
                </c:pt>
                <c:pt idx="2676">
                  <c:v>0.73320596794</c:v>
                </c:pt>
                <c:pt idx="2677">
                  <c:v>0.0009614722</c:v>
                </c:pt>
                <c:pt idx="2678">
                  <c:v>0.00076022386</c:v>
                </c:pt>
                <c:pt idx="2679">
                  <c:v>0.00317596386</c:v>
                </c:pt>
                <c:pt idx="2680">
                  <c:v>0.00223453522</c:v>
                </c:pt>
                <c:pt idx="2681">
                  <c:v>0.00033163396</c:v>
                </c:pt>
                <c:pt idx="2682">
                  <c:v>0.00055339363</c:v>
                </c:pt>
                <c:pt idx="2683">
                  <c:v>0.00214374547</c:v>
                </c:pt>
                <c:pt idx="2684">
                  <c:v>0.00374730338</c:v>
                </c:pt>
                <c:pt idx="2685">
                  <c:v>0.00212963192</c:v>
                </c:pt>
                <c:pt idx="2686">
                  <c:v>0.00130239521</c:v>
                </c:pt>
                <c:pt idx="2687">
                  <c:v>0.00106991191</c:v>
                </c:pt>
                <c:pt idx="2688">
                  <c:v>0.00111479762</c:v>
                </c:pt>
                <c:pt idx="2689">
                  <c:v>0.00162559675</c:v>
                </c:pt>
                <c:pt idx="2690">
                  <c:v>0.02210925072</c:v>
                </c:pt>
                <c:pt idx="2691">
                  <c:v>0.00156869257</c:v>
                </c:pt>
                <c:pt idx="2692">
                  <c:v>0.00132317405</c:v>
                </c:pt>
                <c:pt idx="2693">
                  <c:v>0.03179967111</c:v>
                </c:pt>
                <c:pt idx="2694">
                  <c:v>0.00162179516</c:v>
                </c:pt>
                <c:pt idx="2695">
                  <c:v>0.00052379512</c:v>
                </c:pt>
                <c:pt idx="2696">
                  <c:v>0.00197867528</c:v>
                </c:pt>
                <c:pt idx="2697">
                  <c:v>0.00054549181</c:v>
                </c:pt>
                <c:pt idx="2698">
                  <c:v>0.00078391788</c:v>
                </c:pt>
                <c:pt idx="2699">
                  <c:v>0.00055599612</c:v>
                </c:pt>
                <c:pt idx="2700">
                  <c:v>0.06761538666</c:v>
                </c:pt>
                <c:pt idx="2701">
                  <c:v>0.00133266332</c:v>
                </c:pt>
                <c:pt idx="2702">
                  <c:v>0.00030388729</c:v>
                </c:pt>
                <c:pt idx="2703">
                  <c:v>0.00078932159</c:v>
                </c:pt>
                <c:pt idx="2704">
                  <c:v>0.00012160938</c:v>
                </c:pt>
                <c:pt idx="2705">
                  <c:v>0.00034605947</c:v>
                </c:pt>
                <c:pt idx="2706">
                  <c:v>0.00116755109</c:v>
                </c:pt>
                <c:pt idx="2707">
                  <c:v>0.48981136334</c:v>
                </c:pt>
                <c:pt idx="2708">
                  <c:v>0.0024909488</c:v>
                </c:pt>
                <c:pt idx="2709">
                  <c:v>0.00163123928</c:v>
                </c:pt>
                <c:pt idx="2710">
                  <c:v>0.00258673317</c:v>
                </c:pt>
                <c:pt idx="2711">
                  <c:v>0.00203385064</c:v>
                </c:pt>
                <c:pt idx="2712">
                  <c:v>0.00274656293</c:v>
                </c:pt>
                <c:pt idx="2713">
                  <c:v>0.00050500444</c:v>
                </c:pt>
                <c:pt idx="2714">
                  <c:v>0.00064212142</c:v>
                </c:pt>
                <c:pt idx="2715">
                  <c:v>0.04879205455</c:v>
                </c:pt>
                <c:pt idx="2716">
                  <c:v>0.00034010352</c:v>
                </c:pt>
                <c:pt idx="2717">
                  <c:v>0.00121653542</c:v>
                </c:pt>
                <c:pt idx="2718">
                  <c:v>0.00015470974</c:v>
                </c:pt>
                <c:pt idx="2719">
                  <c:v>0.0009230361</c:v>
                </c:pt>
                <c:pt idx="2720">
                  <c:v>0.00121875989</c:v>
                </c:pt>
                <c:pt idx="2721">
                  <c:v>0.00045350882</c:v>
                </c:pt>
                <c:pt idx="2722">
                  <c:v>0.00161399632</c:v>
                </c:pt>
                <c:pt idx="2723">
                  <c:v>0.00029475898</c:v>
                </c:pt>
                <c:pt idx="2724">
                  <c:v>0.07386803264</c:v>
                </c:pt>
                <c:pt idx="2725">
                  <c:v>0.00169799472</c:v>
                </c:pt>
                <c:pt idx="2726">
                  <c:v>0.00230682002</c:v>
                </c:pt>
                <c:pt idx="2727">
                  <c:v>0.0031030107</c:v>
                </c:pt>
                <c:pt idx="2728">
                  <c:v>0.00276760082</c:v>
                </c:pt>
                <c:pt idx="2729">
                  <c:v>0.00072802744</c:v>
                </c:pt>
                <c:pt idx="2730">
                  <c:v>0.00466856711</c:v>
                </c:pt>
                <c:pt idx="2731">
                  <c:v>0.05808563233</c:v>
                </c:pt>
                <c:pt idx="2732">
                  <c:v>0.00176471314</c:v>
                </c:pt>
                <c:pt idx="2733">
                  <c:v>0.00185807985</c:v>
                </c:pt>
                <c:pt idx="2734">
                  <c:v>0.00248236189</c:v>
                </c:pt>
                <c:pt idx="2735">
                  <c:v>0.00146138497</c:v>
                </c:pt>
                <c:pt idx="2736">
                  <c:v>0.00085277661</c:v>
                </c:pt>
                <c:pt idx="2737">
                  <c:v>0.0019031712</c:v>
                </c:pt>
                <c:pt idx="2738">
                  <c:v>0.00208834492</c:v>
                </c:pt>
                <c:pt idx="2739">
                  <c:v>0.00049767289</c:v>
                </c:pt>
                <c:pt idx="2740">
                  <c:v>0.01159435438</c:v>
                </c:pt>
                <c:pt idx="2741">
                  <c:v>0.00067631341</c:v>
                </c:pt>
                <c:pt idx="2742">
                  <c:v>0.00020037682</c:v>
                </c:pt>
                <c:pt idx="2743">
                  <c:v>0.00087313997</c:v>
                </c:pt>
                <c:pt idx="2744">
                  <c:v>0.0007564638</c:v>
                </c:pt>
                <c:pt idx="2745">
                  <c:v>4.675837115999998</c:v>
                </c:pt>
                <c:pt idx="2746">
                  <c:v>0.00012653541</c:v>
                </c:pt>
                <c:pt idx="2747">
                  <c:v>0.00072511216</c:v>
                </c:pt>
                <c:pt idx="2748">
                  <c:v>0.00032801719</c:v>
                </c:pt>
                <c:pt idx="2749">
                  <c:v>0.00047241836</c:v>
                </c:pt>
                <c:pt idx="2750">
                  <c:v>0.00046302376</c:v>
                </c:pt>
                <c:pt idx="2751">
                  <c:v>0.00143535114</c:v>
                </c:pt>
                <c:pt idx="2752">
                  <c:v>0.00495976298</c:v>
                </c:pt>
                <c:pt idx="2753">
                  <c:v>0.00041104848</c:v>
                </c:pt>
                <c:pt idx="2754">
                  <c:v>0.00176621498</c:v>
                </c:pt>
                <c:pt idx="2755">
                  <c:v>0.0021831978</c:v>
                </c:pt>
                <c:pt idx="2756">
                  <c:v>0.00075778674</c:v>
                </c:pt>
                <c:pt idx="2757">
                  <c:v>0.00498914893</c:v>
                </c:pt>
                <c:pt idx="2758">
                  <c:v>0.00420719657</c:v>
                </c:pt>
                <c:pt idx="2759">
                  <c:v>0.00148934689</c:v>
                </c:pt>
                <c:pt idx="2760">
                  <c:v>0.00116688446</c:v>
                </c:pt>
                <c:pt idx="2761">
                  <c:v>0.00221082378</c:v>
                </c:pt>
                <c:pt idx="2762">
                  <c:v>0.01028795952</c:v>
                </c:pt>
                <c:pt idx="2763">
                  <c:v>0.00026601225</c:v>
                </c:pt>
                <c:pt idx="2764">
                  <c:v>0.00083114588</c:v>
                </c:pt>
                <c:pt idx="2765">
                  <c:v>1.41775781413</c:v>
                </c:pt>
                <c:pt idx="2766">
                  <c:v>0.00059847337</c:v>
                </c:pt>
                <c:pt idx="2767">
                  <c:v>0.00212702828</c:v>
                </c:pt>
                <c:pt idx="2768">
                  <c:v>0.03461463814</c:v>
                </c:pt>
                <c:pt idx="2769">
                  <c:v>0.00247872182</c:v>
                </c:pt>
                <c:pt idx="2770">
                  <c:v>0.00122919871</c:v>
                </c:pt>
                <c:pt idx="2771">
                  <c:v>0.00109783508</c:v>
                </c:pt>
                <c:pt idx="2772">
                  <c:v>0.00056711962</c:v>
                </c:pt>
                <c:pt idx="2773">
                  <c:v>0.00553083574</c:v>
                </c:pt>
                <c:pt idx="2774">
                  <c:v>0.00015264503</c:v>
                </c:pt>
                <c:pt idx="2775">
                  <c:v>0.00194742798</c:v>
                </c:pt>
                <c:pt idx="2776">
                  <c:v>4.00144991542</c:v>
                </c:pt>
                <c:pt idx="2777">
                  <c:v>0.00703884165</c:v>
                </c:pt>
                <c:pt idx="2778">
                  <c:v>0.00286557104</c:v>
                </c:pt>
                <c:pt idx="2779">
                  <c:v>0.00137600055</c:v>
                </c:pt>
                <c:pt idx="2780">
                  <c:v>0.00038654103</c:v>
                </c:pt>
                <c:pt idx="2781">
                  <c:v>0.00225857575</c:v>
                </c:pt>
                <c:pt idx="2782">
                  <c:v>0.0021569189</c:v>
                </c:pt>
                <c:pt idx="2783">
                  <c:v>0.00141250032</c:v>
                </c:pt>
                <c:pt idx="2784">
                  <c:v>0.00105826264</c:v>
                </c:pt>
                <c:pt idx="2785">
                  <c:v>0.00079483871</c:v>
                </c:pt>
                <c:pt idx="2786">
                  <c:v>0.00290994398</c:v>
                </c:pt>
                <c:pt idx="2787">
                  <c:v>0.00085137987</c:v>
                </c:pt>
                <c:pt idx="2788">
                  <c:v>0.00180115351</c:v>
                </c:pt>
                <c:pt idx="2789">
                  <c:v>0.00150518102</c:v>
                </c:pt>
                <c:pt idx="2790">
                  <c:v>0.00058233174</c:v>
                </c:pt>
                <c:pt idx="2791">
                  <c:v>1.27649125583</c:v>
                </c:pt>
                <c:pt idx="2792">
                  <c:v>0.00119534841</c:v>
                </c:pt>
                <c:pt idx="2793">
                  <c:v>0.00135038765</c:v>
                </c:pt>
                <c:pt idx="2794">
                  <c:v>0.00061167616</c:v>
                </c:pt>
                <c:pt idx="2795">
                  <c:v>0.00033067029</c:v>
                </c:pt>
                <c:pt idx="2796">
                  <c:v>0.00107840613</c:v>
                </c:pt>
                <c:pt idx="2797">
                  <c:v>0.00029836369</c:v>
                </c:pt>
                <c:pt idx="2798">
                  <c:v>7.57975023391</c:v>
                </c:pt>
                <c:pt idx="2799">
                  <c:v>0.00018934858</c:v>
                </c:pt>
                <c:pt idx="2800">
                  <c:v>0.00010310217</c:v>
                </c:pt>
                <c:pt idx="2801">
                  <c:v>0.00033738415</c:v>
                </c:pt>
                <c:pt idx="2802">
                  <c:v>0.00057592536</c:v>
                </c:pt>
                <c:pt idx="2803">
                  <c:v>0.00141696004</c:v>
                </c:pt>
                <c:pt idx="2804">
                  <c:v>0.00037865601</c:v>
                </c:pt>
                <c:pt idx="2805">
                  <c:v>0.00015982466</c:v>
                </c:pt>
                <c:pt idx="2806">
                  <c:v>0.00040450137</c:v>
                </c:pt>
                <c:pt idx="2807">
                  <c:v>0.0011188572</c:v>
                </c:pt>
                <c:pt idx="2808">
                  <c:v>0.00027228613</c:v>
                </c:pt>
                <c:pt idx="2809">
                  <c:v>0.00209856686</c:v>
                </c:pt>
                <c:pt idx="2810">
                  <c:v>0.00659662911</c:v>
                </c:pt>
                <c:pt idx="2811">
                  <c:v>0.00084439299</c:v>
                </c:pt>
                <c:pt idx="2812">
                  <c:v>0.00165915651</c:v>
                </c:pt>
                <c:pt idx="2813">
                  <c:v>0.00115132405</c:v>
                </c:pt>
                <c:pt idx="2814">
                  <c:v>0.00025976581</c:v>
                </c:pt>
                <c:pt idx="2815">
                  <c:v>0.00253849045</c:v>
                </c:pt>
                <c:pt idx="2816">
                  <c:v>0.00076597486</c:v>
                </c:pt>
                <c:pt idx="2817">
                  <c:v>0.00106618891</c:v>
                </c:pt>
                <c:pt idx="2818">
                  <c:v>0.00324332074</c:v>
                </c:pt>
                <c:pt idx="2819">
                  <c:v>0.00271789309</c:v>
                </c:pt>
                <c:pt idx="2820">
                  <c:v>0.00245565867</c:v>
                </c:pt>
                <c:pt idx="2821">
                  <c:v>0.00082896303</c:v>
                </c:pt>
                <c:pt idx="2822">
                  <c:v>0.00192009557</c:v>
                </c:pt>
                <c:pt idx="2823">
                  <c:v>0.0008060389</c:v>
                </c:pt>
                <c:pt idx="2824">
                  <c:v>5.62846604443</c:v>
                </c:pt>
                <c:pt idx="2825">
                  <c:v>0.00103486324</c:v>
                </c:pt>
                <c:pt idx="2826">
                  <c:v>0.00037605211</c:v>
                </c:pt>
                <c:pt idx="2827">
                  <c:v>0.00076162344</c:v>
                </c:pt>
                <c:pt idx="2828">
                  <c:v>0.00181344572</c:v>
                </c:pt>
                <c:pt idx="2829">
                  <c:v>0.00057555013</c:v>
                </c:pt>
                <c:pt idx="2830">
                  <c:v>0.00057684254</c:v>
                </c:pt>
                <c:pt idx="2831">
                  <c:v>0.00102992367</c:v>
                </c:pt>
                <c:pt idx="2832">
                  <c:v>0.0008375988</c:v>
                </c:pt>
                <c:pt idx="2833">
                  <c:v>0.00086337144</c:v>
                </c:pt>
                <c:pt idx="2834">
                  <c:v>0.00066470621</c:v>
                </c:pt>
                <c:pt idx="2835">
                  <c:v>0.00617452974</c:v>
                </c:pt>
                <c:pt idx="2836">
                  <c:v>0.001362076</c:v>
                </c:pt>
                <c:pt idx="2837">
                  <c:v>0.00031440198</c:v>
                </c:pt>
                <c:pt idx="2838">
                  <c:v>0.00017368959</c:v>
                </c:pt>
                <c:pt idx="2839">
                  <c:v>0.00086816559</c:v>
                </c:pt>
                <c:pt idx="2840">
                  <c:v>0.00890588048</c:v>
                </c:pt>
                <c:pt idx="2841">
                  <c:v>0.00034208654</c:v>
                </c:pt>
                <c:pt idx="2842">
                  <c:v>0.00149718271</c:v>
                </c:pt>
                <c:pt idx="2843">
                  <c:v>0.00216754164</c:v>
                </c:pt>
                <c:pt idx="2844">
                  <c:v>0.00115023345</c:v>
                </c:pt>
                <c:pt idx="2845">
                  <c:v>0.0030435066</c:v>
                </c:pt>
                <c:pt idx="2846">
                  <c:v>0.00863276865</c:v>
                </c:pt>
                <c:pt idx="2847">
                  <c:v>0.00109608441</c:v>
                </c:pt>
                <c:pt idx="2848">
                  <c:v>0.01729819219</c:v>
                </c:pt>
                <c:pt idx="2849">
                  <c:v>0.00039699194</c:v>
                </c:pt>
                <c:pt idx="2850">
                  <c:v>0.00066796103</c:v>
                </c:pt>
                <c:pt idx="2851">
                  <c:v>0.0036337885</c:v>
                </c:pt>
                <c:pt idx="2852">
                  <c:v>0.00304705688</c:v>
                </c:pt>
                <c:pt idx="2853">
                  <c:v>9.542263060679998</c:v>
                </c:pt>
                <c:pt idx="2854">
                  <c:v>0.01640380574</c:v>
                </c:pt>
                <c:pt idx="2855">
                  <c:v>0.00044462042</c:v>
                </c:pt>
                <c:pt idx="2856">
                  <c:v>0.00035377302</c:v>
                </c:pt>
                <c:pt idx="2857">
                  <c:v>0.00049772167</c:v>
                </c:pt>
                <c:pt idx="2858">
                  <c:v>0.00061818621</c:v>
                </c:pt>
                <c:pt idx="2859">
                  <c:v>0.00078492353</c:v>
                </c:pt>
                <c:pt idx="2860">
                  <c:v>0.00040768766</c:v>
                </c:pt>
                <c:pt idx="2861">
                  <c:v>8.97647347025</c:v>
                </c:pt>
                <c:pt idx="2862">
                  <c:v>7.01342308648</c:v>
                </c:pt>
                <c:pt idx="2863">
                  <c:v>0.00073117358</c:v>
                </c:pt>
                <c:pt idx="2864">
                  <c:v>0.00181291214</c:v>
                </c:pt>
                <c:pt idx="2865">
                  <c:v>0.01023686528</c:v>
                </c:pt>
                <c:pt idx="2866">
                  <c:v>0.00131108957</c:v>
                </c:pt>
                <c:pt idx="2867">
                  <c:v>0.00165533533</c:v>
                </c:pt>
                <c:pt idx="2868">
                  <c:v>0.0007458705</c:v>
                </c:pt>
                <c:pt idx="2869">
                  <c:v>0.00111443371</c:v>
                </c:pt>
                <c:pt idx="2870">
                  <c:v>0.00046301274</c:v>
                </c:pt>
                <c:pt idx="2871">
                  <c:v>0.00122518476</c:v>
                </c:pt>
                <c:pt idx="2872">
                  <c:v>0.00013003692</c:v>
                </c:pt>
                <c:pt idx="2873">
                  <c:v>0.00014737487</c:v>
                </c:pt>
                <c:pt idx="2874">
                  <c:v>0.00072763155</c:v>
                </c:pt>
                <c:pt idx="2875">
                  <c:v>0.00274889882</c:v>
                </c:pt>
                <c:pt idx="2876">
                  <c:v>0.00030417943</c:v>
                </c:pt>
                <c:pt idx="2877">
                  <c:v>0.00024399731</c:v>
                </c:pt>
                <c:pt idx="2878">
                  <c:v>0.00011377526</c:v>
                </c:pt>
                <c:pt idx="2879">
                  <c:v>0.00101917783</c:v>
                </c:pt>
                <c:pt idx="2880">
                  <c:v>0.00042947193</c:v>
                </c:pt>
                <c:pt idx="2881">
                  <c:v>0.00013638354</c:v>
                </c:pt>
                <c:pt idx="2882">
                  <c:v>0.00187239791</c:v>
                </c:pt>
                <c:pt idx="2883">
                  <c:v>0.00047560527</c:v>
                </c:pt>
                <c:pt idx="2884">
                  <c:v>0.00025869997</c:v>
                </c:pt>
                <c:pt idx="2885">
                  <c:v>0.00010471837</c:v>
                </c:pt>
                <c:pt idx="2886">
                  <c:v>0.00027301577</c:v>
                </c:pt>
                <c:pt idx="2887">
                  <c:v>0.00012718361</c:v>
                </c:pt>
                <c:pt idx="2888">
                  <c:v>0.00096454465</c:v>
                </c:pt>
                <c:pt idx="2889">
                  <c:v>0.00077876701</c:v>
                </c:pt>
                <c:pt idx="2890">
                  <c:v>0.00204512302</c:v>
                </c:pt>
                <c:pt idx="2891">
                  <c:v>0.00152007548</c:v>
                </c:pt>
                <c:pt idx="2892">
                  <c:v>0.00048472389</c:v>
                </c:pt>
                <c:pt idx="2893">
                  <c:v>0.00126844211</c:v>
                </c:pt>
                <c:pt idx="2894">
                  <c:v>0.00033104272</c:v>
                </c:pt>
                <c:pt idx="2895">
                  <c:v>0.00145476983</c:v>
                </c:pt>
                <c:pt idx="2896">
                  <c:v>0.000504149</c:v>
                </c:pt>
                <c:pt idx="2897">
                  <c:v>0.00061787192</c:v>
                </c:pt>
                <c:pt idx="2898">
                  <c:v>0.0023559716</c:v>
                </c:pt>
                <c:pt idx="2899">
                  <c:v>0.00205542631</c:v>
                </c:pt>
                <c:pt idx="2900">
                  <c:v>0.000485391</c:v>
                </c:pt>
                <c:pt idx="2901">
                  <c:v>0.00285845134</c:v>
                </c:pt>
                <c:pt idx="2902">
                  <c:v>0.00122817294</c:v>
                </c:pt>
                <c:pt idx="2903">
                  <c:v>0.00020789779</c:v>
                </c:pt>
                <c:pt idx="2904">
                  <c:v>0.0001172988</c:v>
                </c:pt>
                <c:pt idx="2905">
                  <c:v>0.00064682389</c:v>
                </c:pt>
                <c:pt idx="2906">
                  <c:v>0.00010438197</c:v>
                </c:pt>
                <c:pt idx="2907">
                  <c:v>0.00053579971</c:v>
                </c:pt>
                <c:pt idx="2908">
                  <c:v>0.0011995273</c:v>
                </c:pt>
                <c:pt idx="2909">
                  <c:v>0.00175589321</c:v>
                </c:pt>
                <c:pt idx="2910">
                  <c:v>0.00027842579</c:v>
                </c:pt>
                <c:pt idx="2911">
                  <c:v>0.00048342463</c:v>
                </c:pt>
                <c:pt idx="2912">
                  <c:v>0.00050537426</c:v>
                </c:pt>
                <c:pt idx="2913">
                  <c:v>0.00028267604</c:v>
                </c:pt>
                <c:pt idx="2914">
                  <c:v>0.00126734786</c:v>
                </c:pt>
                <c:pt idx="2915">
                  <c:v>0.00129412959</c:v>
                </c:pt>
                <c:pt idx="2916">
                  <c:v>0.00106751171</c:v>
                </c:pt>
                <c:pt idx="2917">
                  <c:v>0.00041623258</c:v>
                </c:pt>
                <c:pt idx="2918">
                  <c:v>0.00402778979</c:v>
                </c:pt>
                <c:pt idx="2919">
                  <c:v>0.0014643301</c:v>
                </c:pt>
                <c:pt idx="2920">
                  <c:v>0.00277684157</c:v>
                </c:pt>
                <c:pt idx="2921">
                  <c:v>0.00115672369</c:v>
                </c:pt>
                <c:pt idx="2922">
                  <c:v>0.00097286012</c:v>
                </c:pt>
                <c:pt idx="2923">
                  <c:v>0.00108642037</c:v>
                </c:pt>
                <c:pt idx="2924">
                  <c:v>0.00061132262</c:v>
                </c:pt>
                <c:pt idx="2925">
                  <c:v>0.00132501927</c:v>
                </c:pt>
                <c:pt idx="2926">
                  <c:v>0.00308715293</c:v>
                </c:pt>
                <c:pt idx="2927">
                  <c:v>0.0014275245</c:v>
                </c:pt>
                <c:pt idx="2928">
                  <c:v>0.00061141419</c:v>
                </c:pt>
                <c:pt idx="2929">
                  <c:v>0.00033603232</c:v>
                </c:pt>
                <c:pt idx="2930">
                  <c:v>0.00035622305</c:v>
                </c:pt>
                <c:pt idx="2931">
                  <c:v>0.0020430941</c:v>
                </c:pt>
                <c:pt idx="2932">
                  <c:v>0.00166495414</c:v>
                </c:pt>
                <c:pt idx="2933">
                  <c:v>0.00269641628</c:v>
                </c:pt>
                <c:pt idx="2934">
                  <c:v>0.00177544271</c:v>
                </c:pt>
                <c:pt idx="2935">
                  <c:v>0.00058820442</c:v>
                </c:pt>
                <c:pt idx="2936">
                  <c:v>0.00171930426</c:v>
                </c:pt>
                <c:pt idx="2937">
                  <c:v>0.00289045657</c:v>
                </c:pt>
                <c:pt idx="2938">
                  <c:v>0.00155928808</c:v>
                </c:pt>
                <c:pt idx="2939">
                  <c:v>0.00150081617</c:v>
                </c:pt>
                <c:pt idx="2940">
                  <c:v>0.08753114633</c:v>
                </c:pt>
                <c:pt idx="2941">
                  <c:v>0.00024028576</c:v>
                </c:pt>
                <c:pt idx="2942">
                  <c:v>0.00061798085</c:v>
                </c:pt>
                <c:pt idx="2943">
                  <c:v>0.00099027947</c:v>
                </c:pt>
                <c:pt idx="2944">
                  <c:v>0.00248616276</c:v>
                </c:pt>
                <c:pt idx="2945">
                  <c:v>0.00044669759</c:v>
                </c:pt>
                <c:pt idx="2946">
                  <c:v>0.00089851679</c:v>
                </c:pt>
                <c:pt idx="2947">
                  <c:v>0.00086313297</c:v>
                </c:pt>
                <c:pt idx="2948">
                  <c:v>0.00131635528</c:v>
                </c:pt>
                <c:pt idx="2949">
                  <c:v>0.0001225345</c:v>
                </c:pt>
                <c:pt idx="2950">
                  <c:v>0.00094554831</c:v>
                </c:pt>
                <c:pt idx="2951">
                  <c:v>0.00040686581</c:v>
                </c:pt>
                <c:pt idx="2952">
                  <c:v>0.05971402595</c:v>
                </c:pt>
                <c:pt idx="2953">
                  <c:v>0.00198821233</c:v>
                </c:pt>
                <c:pt idx="2954">
                  <c:v>0.00033614574</c:v>
                </c:pt>
                <c:pt idx="2955">
                  <c:v>0.00094529025</c:v>
                </c:pt>
                <c:pt idx="2956">
                  <c:v>0.0003138709</c:v>
                </c:pt>
                <c:pt idx="2957">
                  <c:v>0.00161883743</c:v>
                </c:pt>
                <c:pt idx="2958">
                  <c:v>0.0017549616</c:v>
                </c:pt>
                <c:pt idx="2959">
                  <c:v>0.00019679659</c:v>
                </c:pt>
                <c:pt idx="2960">
                  <c:v>0.00042411996</c:v>
                </c:pt>
                <c:pt idx="2961">
                  <c:v>0.00182925172</c:v>
                </c:pt>
                <c:pt idx="2962">
                  <c:v>0.00647667015</c:v>
                </c:pt>
                <c:pt idx="2963">
                  <c:v>0.00073773653</c:v>
                </c:pt>
                <c:pt idx="2964">
                  <c:v>0.00469257998</c:v>
                </c:pt>
                <c:pt idx="2965">
                  <c:v>0.00121292388</c:v>
                </c:pt>
                <c:pt idx="2966">
                  <c:v>0.00065091226</c:v>
                </c:pt>
                <c:pt idx="2967">
                  <c:v>0.00093035306</c:v>
                </c:pt>
                <c:pt idx="2968">
                  <c:v>0.44664138027</c:v>
                </c:pt>
                <c:pt idx="2969">
                  <c:v>0.00181079864</c:v>
                </c:pt>
                <c:pt idx="2970">
                  <c:v>0.00134778958</c:v>
                </c:pt>
                <c:pt idx="2971">
                  <c:v>0.00038504038</c:v>
                </c:pt>
                <c:pt idx="2972">
                  <c:v>0.00140225148</c:v>
                </c:pt>
                <c:pt idx="2973">
                  <c:v>0.00102600212</c:v>
                </c:pt>
                <c:pt idx="2974">
                  <c:v>0.00180949313</c:v>
                </c:pt>
                <c:pt idx="2975">
                  <c:v>0.00281176734</c:v>
                </c:pt>
                <c:pt idx="2976">
                  <c:v>0.00092133884</c:v>
                </c:pt>
                <c:pt idx="2977">
                  <c:v>0.00094617898</c:v>
                </c:pt>
                <c:pt idx="2978">
                  <c:v>0.00120813072</c:v>
                </c:pt>
                <c:pt idx="2979">
                  <c:v>0.00052521403</c:v>
                </c:pt>
                <c:pt idx="2980">
                  <c:v>0.00072484436</c:v>
                </c:pt>
                <c:pt idx="2981">
                  <c:v>0.00083700932</c:v>
                </c:pt>
                <c:pt idx="2982">
                  <c:v>0.00075910448</c:v>
                </c:pt>
                <c:pt idx="2983">
                  <c:v>0.00061353261</c:v>
                </c:pt>
                <c:pt idx="2984">
                  <c:v>0.0003913837</c:v>
                </c:pt>
                <c:pt idx="2985">
                  <c:v>0.0007896559</c:v>
                </c:pt>
                <c:pt idx="2986">
                  <c:v>0.00050828257</c:v>
                </c:pt>
                <c:pt idx="2987">
                  <c:v>0.00115126595</c:v>
                </c:pt>
                <c:pt idx="2988">
                  <c:v>0.38184689934</c:v>
                </c:pt>
                <c:pt idx="2989">
                  <c:v>0.00047010513</c:v>
                </c:pt>
                <c:pt idx="2990">
                  <c:v>0.00047158665</c:v>
                </c:pt>
                <c:pt idx="2991">
                  <c:v>0.00242820012</c:v>
                </c:pt>
                <c:pt idx="2992">
                  <c:v>0.0021664807</c:v>
                </c:pt>
                <c:pt idx="2993">
                  <c:v>0.00047906426</c:v>
                </c:pt>
                <c:pt idx="2994">
                  <c:v>0.00142885211</c:v>
                </c:pt>
                <c:pt idx="2995">
                  <c:v>0.0008641902</c:v>
                </c:pt>
                <c:pt idx="2996">
                  <c:v>0.00089152653</c:v>
                </c:pt>
                <c:pt idx="2997">
                  <c:v>0.00614052973</c:v>
                </c:pt>
                <c:pt idx="2998">
                  <c:v>0.00095513778</c:v>
                </c:pt>
                <c:pt idx="2999">
                  <c:v>0.00090952574</c:v>
                </c:pt>
                <c:pt idx="3000">
                  <c:v>0.00071220953</c:v>
                </c:pt>
                <c:pt idx="3001">
                  <c:v>0.00018135635</c:v>
                </c:pt>
                <c:pt idx="3002">
                  <c:v>0.00011207835</c:v>
                </c:pt>
                <c:pt idx="3003">
                  <c:v>0.00099448554</c:v>
                </c:pt>
                <c:pt idx="3004">
                  <c:v>0.00062860535</c:v>
                </c:pt>
                <c:pt idx="3005">
                  <c:v>4.0602762319</c:v>
                </c:pt>
                <c:pt idx="3006">
                  <c:v>0.00102404104</c:v>
                </c:pt>
                <c:pt idx="3007">
                  <c:v>5.168408730169983</c:v>
                </c:pt>
                <c:pt idx="3008">
                  <c:v>0.00065570621</c:v>
                </c:pt>
                <c:pt idx="3009">
                  <c:v>0.00019042134</c:v>
                </c:pt>
                <c:pt idx="3010">
                  <c:v>0.00070335353</c:v>
                </c:pt>
                <c:pt idx="3011">
                  <c:v>0.00135748711</c:v>
                </c:pt>
                <c:pt idx="3012">
                  <c:v>0.00194519948</c:v>
                </c:pt>
                <c:pt idx="3013">
                  <c:v>0.00253141861</c:v>
                </c:pt>
                <c:pt idx="3014">
                  <c:v>0.00090914252</c:v>
                </c:pt>
                <c:pt idx="3015">
                  <c:v>0.00296199994</c:v>
                </c:pt>
                <c:pt idx="3016">
                  <c:v>0.00102349353</c:v>
                </c:pt>
                <c:pt idx="3017">
                  <c:v>0.00032070187</c:v>
                </c:pt>
                <c:pt idx="3018">
                  <c:v>0.01731354082</c:v>
                </c:pt>
                <c:pt idx="3019">
                  <c:v>0.00714209469</c:v>
                </c:pt>
                <c:pt idx="3020">
                  <c:v>0.00030657773</c:v>
                </c:pt>
                <c:pt idx="3021">
                  <c:v>0.00269185358</c:v>
                </c:pt>
                <c:pt idx="3022">
                  <c:v>0.00218855317</c:v>
                </c:pt>
                <c:pt idx="3023">
                  <c:v>0.00179491189</c:v>
                </c:pt>
                <c:pt idx="3024">
                  <c:v>0.00169312301</c:v>
                </c:pt>
                <c:pt idx="3025">
                  <c:v>0.0013907288</c:v>
                </c:pt>
                <c:pt idx="3026">
                  <c:v>0.0060639735</c:v>
                </c:pt>
                <c:pt idx="3027">
                  <c:v>0.00163467253</c:v>
                </c:pt>
                <c:pt idx="3028">
                  <c:v>0.01137102828</c:v>
                </c:pt>
                <c:pt idx="3029">
                  <c:v>0.00229212901</c:v>
                </c:pt>
                <c:pt idx="3030">
                  <c:v>0.00174536323</c:v>
                </c:pt>
                <c:pt idx="3031">
                  <c:v>0.00085104789</c:v>
                </c:pt>
                <c:pt idx="3032">
                  <c:v>0.00116801488</c:v>
                </c:pt>
                <c:pt idx="3033">
                  <c:v>0.00207433326</c:v>
                </c:pt>
                <c:pt idx="3034">
                  <c:v>0.00055456926</c:v>
                </c:pt>
                <c:pt idx="3035">
                  <c:v>0.00071241538</c:v>
                </c:pt>
                <c:pt idx="3036">
                  <c:v>2.15071712673</c:v>
                </c:pt>
                <c:pt idx="3037">
                  <c:v>0.00195487572</c:v>
                </c:pt>
                <c:pt idx="3038">
                  <c:v>0.00197847285</c:v>
                </c:pt>
                <c:pt idx="3039">
                  <c:v>0.00170113188</c:v>
                </c:pt>
                <c:pt idx="3040">
                  <c:v>0.00365667999</c:v>
                </c:pt>
                <c:pt idx="3041">
                  <c:v>0.00174229463</c:v>
                </c:pt>
                <c:pt idx="3042">
                  <c:v>0.00734233008</c:v>
                </c:pt>
                <c:pt idx="3043">
                  <c:v>0.00016867279</c:v>
                </c:pt>
                <c:pt idx="3044">
                  <c:v>0.00040951736</c:v>
                </c:pt>
                <c:pt idx="3045">
                  <c:v>0.00031970862</c:v>
                </c:pt>
                <c:pt idx="3046">
                  <c:v>0.00538771921</c:v>
                </c:pt>
                <c:pt idx="3047">
                  <c:v>0.00813950312</c:v>
                </c:pt>
                <c:pt idx="3048">
                  <c:v>0.00292653265</c:v>
                </c:pt>
                <c:pt idx="3049">
                  <c:v>0.00040627007</c:v>
                </c:pt>
                <c:pt idx="3050">
                  <c:v>0.00019623912</c:v>
                </c:pt>
                <c:pt idx="3051">
                  <c:v>0.00017951853</c:v>
                </c:pt>
                <c:pt idx="3052">
                  <c:v>0.00205478979</c:v>
                </c:pt>
                <c:pt idx="3053">
                  <c:v>0.0008807527</c:v>
                </c:pt>
                <c:pt idx="3054">
                  <c:v>0.00075703707</c:v>
                </c:pt>
                <c:pt idx="3055">
                  <c:v>0.00070333576</c:v>
                </c:pt>
                <c:pt idx="3056">
                  <c:v>0.00282350375</c:v>
                </c:pt>
                <c:pt idx="3057">
                  <c:v>0.00101192374</c:v>
                </c:pt>
                <c:pt idx="3058">
                  <c:v>0.00098970353</c:v>
                </c:pt>
                <c:pt idx="3059">
                  <c:v>0.00174782505</c:v>
                </c:pt>
                <c:pt idx="3060">
                  <c:v>0.00087658709</c:v>
                </c:pt>
                <c:pt idx="3061">
                  <c:v>0.00050838048</c:v>
                </c:pt>
                <c:pt idx="3062">
                  <c:v>0.00023730451</c:v>
                </c:pt>
                <c:pt idx="3063">
                  <c:v>0.00012891576</c:v>
                </c:pt>
                <c:pt idx="3064">
                  <c:v>0.00374714916</c:v>
                </c:pt>
                <c:pt idx="3065">
                  <c:v>0.00092341582</c:v>
                </c:pt>
                <c:pt idx="3066">
                  <c:v>0.000199093</c:v>
                </c:pt>
                <c:pt idx="3067">
                  <c:v>0.00120897134</c:v>
                </c:pt>
                <c:pt idx="3068">
                  <c:v>0.00144602431</c:v>
                </c:pt>
                <c:pt idx="3069">
                  <c:v>0.00028866947</c:v>
                </c:pt>
                <c:pt idx="3070">
                  <c:v>0.00087606983</c:v>
                </c:pt>
                <c:pt idx="3071">
                  <c:v>0.00104145646</c:v>
                </c:pt>
                <c:pt idx="3072">
                  <c:v>0.00250524108</c:v>
                </c:pt>
                <c:pt idx="3073">
                  <c:v>0.04893311109</c:v>
                </c:pt>
                <c:pt idx="3074">
                  <c:v>0.00108333896</c:v>
                </c:pt>
                <c:pt idx="3075">
                  <c:v>0.00041733344</c:v>
                </c:pt>
                <c:pt idx="3076">
                  <c:v>0.000660882</c:v>
                </c:pt>
                <c:pt idx="3077">
                  <c:v>0.01606248144</c:v>
                </c:pt>
                <c:pt idx="3078">
                  <c:v>0.00277743638</c:v>
                </c:pt>
                <c:pt idx="3079">
                  <c:v>0.00268726383</c:v>
                </c:pt>
                <c:pt idx="3080">
                  <c:v>0.00092858981</c:v>
                </c:pt>
                <c:pt idx="3081">
                  <c:v>0.0011624511</c:v>
                </c:pt>
                <c:pt idx="3082">
                  <c:v>0.0589040105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2011424"/>
        <c:axId val="-2072019008"/>
      </c:scatterChart>
      <c:valAx>
        <c:axId val="-2072011424"/>
        <c:scaling>
          <c:orientation val="minMax"/>
          <c:max val="3500.0"/>
          <c:min val="0.0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72019008"/>
        <c:crossesAt val="0.0"/>
        <c:crossBetween val="midCat"/>
      </c:valAx>
      <c:valAx>
        <c:axId val="-2072019008"/>
        <c:scaling>
          <c:logBase val="10.0"/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7201142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Hidden-Memory</a:t>
            </a:r>
            <a:endParaRPr lang="en-US" sz="1400" dirty="0"/>
          </a:p>
        </c:rich>
      </c:tx>
      <c:layout>
        <c:manualLayout>
          <c:xMode val="edge"/>
          <c:yMode val="edge"/>
          <c:x val="0.197113298337708"/>
          <c:y val="0.015081656459609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813394937203097"/>
          <c:y val="0.0555023923444976"/>
          <c:w val="0.856659922717994"/>
          <c:h val="0.88229665071770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recall!$B$1</c:f>
              <c:strCache>
                <c:ptCount val="1"/>
                <c:pt idx="0">
                  <c:v>NTM1</c:v>
                </c:pt>
              </c:strCache>
            </c:strRef>
          </c:tx>
          <c:spPr>
            <a:ln w="47625">
              <a:noFill/>
            </a:ln>
          </c:spPr>
          <c:marker>
            <c:symbol val="diamond"/>
            <c:size val="2"/>
          </c:marker>
          <c:yVal>
            <c:numRef>
              <c:f>recall!$B$2:$B$3500</c:f>
              <c:numCache>
                <c:formatCode>General</c:formatCode>
                <c:ptCount val="3499"/>
                <c:pt idx="0">
                  <c:v>1.1601093151</c:v>
                </c:pt>
                <c:pt idx="1">
                  <c:v>0.7828781702</c:v>
                </c:pt>
                <c:pt idx="2">
                  <c:v>1.0449202373</c:v>
                </c:pt>
                <c:pt idx="3">
                  <c:v>2.1535285148</c:v>
                </c:pt>
                <c:pt idx="4">
                  <c:v>0.9312886563</c:v>
                </c:pt>
                <c:pt idx="5">
                  <c:v>0.6801527859</c:v>
                </c:pt>
                <c:pt idx="6">
                  <c:v>2.2112255627</c:v>
                </c:pt>
                <c:pt idx="7">
                  <c:v>0.6987957336</c:v>
                </c:pt>
                <c:pt idx="8">
                  <c:v>0.6495813565</c:v>
                </c:pt>
                <c:pt idx="9">
                  <c:v>1.192483957</c:v>
                </c:pt>
                <c:pt idx="10">
                  <c:v>0.8816133853</c:v>
                </c:pt>
                <c:pt idx="11">
                  <c:v>0.9059307234</c:v>
                </c:pt>
                <c:pt idx="12">
                  <c:v>1.4762379723</c:v>
                </c:pt>
                <c:pt idx="13">
                  <c:v>0.8374394807</c:v>
                </c:pt>
                <c:pt idx="14">
                  <c:v>1.3731208129</c:v>
                </c:pt>
                <c:pt idx="15">
                  <c:v>1.0690216563</c:v>
                </c:pt>
                <c:pt idx="16">
                  <c:v>1.4131532855</c:v>
                </c:pt>
                <c:pt idx="17">
                  <c:v>1.9575155572</c:v>
                </c:pt>
                <c:pt idx="18">
                  <c:v>2.1873186325</c:v>
                </c:pt>
                <c:pt idx="19">
                  <c:v>0.797465565</c:v>
                </c:pt>
                <c:pt idx="20">
                  <c:v>1.0606329058</c:v>
                </c:pt>
                <c:pt idx="21">
                  <c:v>0.8559093802</c:v>
                </c:pt>
                <c:pt idx="22">
                  <c:v>1.2744783987</c:v>
                </c:pt>
                <c:pt idx="23">
                  <c:v>0.8233341951</c:v>
                </c:pt>
                <c:pt idx="24">
                  <c:v>0.8610630097</c:v>
                </c:pt>
                <c:pt idx="25">
                  <c:v>1.3051617306</c:v>
                </c:pt>
                <c:pt idx="26">
                  <c:v>0.8675045783</c:v>
                </c:pt>
                <c:pt idx="27">
                  <c:v>0.9876926763</c:v>
                </c:pt>
                <c:pt idx="28">
                  <c:v>0.6745482902</c:v>
                </c:pt>
                <c:pt idx="29">
                  <c:v>1.3608529458</c:v>
                </c:pt>
                <c:pt idx="30">
                  <c:v>1.0670352472</c:v>
                </c:pt>
                <c:pt idx="31">
                  <c:v>0.6986363561</c:v>
                </c:pt>
                <c:pt idx="32">
                  <c:v>1.0902764906</c:v>
                </c:pt>
                <c:pt idx="33">
                  <c:v>0.8707143326</c:v>
                </c:pt>
                <c:pt idx="34">
                  <c:v>1.363726504</c:v>
                </c:pt>
                <c:pt idx="35">
                  <c:v>1.9808247086</c:v>
                </c:pt>
                <c:pt idx="36">
                  <c:v>1.9410195469</c:v>
                </c:pt>
                <c:pt idx="37">
                  <c:v>0.9583615747</c:v>
                </c:pt>
                <c:pt idx="38">
                  <c:v>0.7487611223</c:v>
                </c:pt>
                <c:pt idx="39">
                  <c:v>2.0801905583</c:v>
                </c:pt>
                <c:pt idx="40">
                  <c:v>0.6942112577</c:v>
                </c:pt>
                <c:pt idx="41">
                  <c:v>2.0398022449</c:v>
                </c:pt>
                <c:pt idx="42">
                  <c:v>0.779099325</c:v>
                </c:pt>
                <c:pt idx="43">
                  <c:v>0.7550947107</c:v>
                </c:pt>
                <c:pt idx="44">
                  <c:v>1.3794056786</c:v>
                </c:pt>
                <c:pt idx="45">
                  <c:v>1.3001563053</c:v>
                </c:pt>
                <c:pt idx="46">
                  <c:v>1.0624176234</c:v>
                </c:pt>
                <c:pt idx="47">
                  <c:v>1.1990346466</c:v>
                </c:pt>
                <c:pt idx="48">
                  <c:v>1.5606912582</c:v>
                </c:pt>
                <c:pt idx="49">
                  <c:v>1.2676481718</c:v>
                </c:pt>
                <c:pt idx="50">
                  <c:v>2.1699637915</c:v>
                </c:pt>
                <c:pt idx="51">
                  <c:v>0.6644359396</c:v>
                </c:pt>
                <c:pt idx="52">
                  <c:v>1.0413702896</c:v>
                </c:pt>
                <c:pt idx="53">
                  <c:v>0.8629652102</c:v>
                </c:pt>
                <c:pt idx="54">
                  <c:v>2.2412196928</c:v>
                </c:pt>
                <c:pt idx="55">
                  <c:v>0.7153494148</c:v>
                </c:pt>
                <c:pt idx="56">
                  <c:v>0.6806280677</c:v>
                </c:pt>
                <c:pt idx="57">
                  <c:v>0.6196146958</c:v>
                </c:pt>
                <c:pt idx="58">
                  <c:v>0.9134585573</c:v>
                </c:pt>
                <c:pt idx="59">
                  <c:v>1.3735171035</c:v>
                </c:pt>
                <c:pt idx="60">
                  <c:v>2.1606579375</c:v>
                </c:pt>
                <c:pt idx="61">
                  <c:v>1.3831410425</c:v>
                </c:pt>
                <c:pt idx="62">
                  <c:v>0.6914439608</c:v>
                </c:pt>
                <c:pt idx="63">
                  <c:v>2.0677098048</c:v>
                </c:pt>
                <c:pt idx="64">
                  <c:v>0.8172527041</c:v>
                </c:pt>
                <c:pt idx="65">
                  <c:v>0.8627374407</c:v>
                </c:pt>
                <c:pt idx="66">
                  <c:v>1.0587450192</c:v>
                </c:pt>
                <c:pt idx="67">
                  <c:v>0.838577729</c:v>
                </c:pt>
                <c:pt idx="68">
                  <c:v>1.0254106691</c:v>
                </c:pt>
                <c:pt idx="69">
                  <c:v>1.9425051914</c:v>
                </c:pt>
                <c:pt idx="70">
                  <c:v>0.7053929708</c:v>
                </c:pt>
                <c:pt idx="71">
                  <c:v>0.7936787939</c:v>
                </c:pt>
                <c:pt idx="72">
                  <c:v>0.6366634598</c:v>
                </c:pt>
                <c:pt idx="73">
                  <c:v>0.9708017833</c:v>
                </c:pt>
                <c:pt idx="74">
                  <c:v>0.8935759582</c:v>
                </c:pt>
                <c:pt idx="75">
                  <c:v>0.9163958084</c:v>
                </c:pt>
                <c:pt idx="76">
                  <c:v>1.4073779711</c:v>
                </c:pt>
                <c:pt idx="77">
                  <c:v>1.0176095146</c:v>
                </c:pt>
                <c:pt idx="78">
                  <c:v>0.7719804332</c:v>
                </c:pt>
                <c:pt idx="79">
                  <c:v>0.6993769619</c:v>
                </c:pt>
                <c:pt idx="80">
                  <c:v>1.0482118538</c:v>
                </c:pt>
                <c:pt idx="81">
                  <c:v>1.3525489448</c:v>
                </c:pt>
                <c:pt idx="82">
                  <c:v>0.8877180357</c:v>
                </c:pt>
                <c:pt idx="83">
                  <c:v>2.1846398251</c:v>
                </c:pt>
                <c:pt idx="84">
                  <c:v>1.0390403787</c:v>
                </c:pt>
                <c:pt idx="85">
                  <c:v>0.7023425329</c:v>
                </c:pt>
                <c:pt idx="86">
                  <c:v>1.9975780189</c:v>
                </c:pt>
                <c:pt idx="87">
                  <c:v>1.21631008</c:v>
                </c:pt>
                <c:pt idx="88">
                  <c:v>2.0741893718</c:v>
                </c:pt>
                <c:pt idx="89">
                  <c:v>0.7194233016</c:v>
                </c:pt>
                <c:pt idx="90">
                  <c:v>0.6871358976</c:v>
                </c:pt>
                <c:pt idx="91">
                  <c:v>2.036972115199998</c:v>
                </c:pt>
                <c:pt idx="92">
                  <c:v>0.7560137303</c:v>
                </c:pt>
                <c:pt idx="93">
                  <c:v>0.8221997131</c:v>
                </c:pt>
                <c:pt idx="94">
                  <c:v>1.9358773568</c:v>
                </c:pt>
                <c:pt idx="95">
                  <c:v>0.7613302155</c:v>
                </c:pt>
                <c:pt idx="96">
                  <c:v>2.1743557238</c:v>
                </c:pt>
                <c:pt idx="97">
                  <c:v>0.6757370352</c:v>
                </c:pt>
                <c:pt idx="98">
                  <c:v>0.7664351269</c:v>
                </c:pt>
                <c:pt idx="99">
                  <c:v>1.2916983751</c:v>
                </c:pt>
                <c:pt idx="100">
                  <c:v>1.0738876796</c:v>
                </c:pt>
                <c:pt idx="101">
                  <c:v>0.644247848</c:v>
                </c:pt>
                <c:pt idx="102">
                  <c:v>0.7795220704</c:v>
                </c:pt>
                <c:pt idx="103">
                  <c:v>0.9461379839</c:v>
                </c:pt>
                <c:pt idx="104">
                  <c:v>1.1071506753</c:v>
                </c:pt>
                <c:pt idx="105">
                  <c:v>1.9059549504</c:v>
                </c:pt>
                <c:pt idx="106">
                  <c:v>0.5771327838</c:v>
                </c:pt>
                <c:pt idx="107">
                  <c:v>2.2453347034</c:v>
                </c:pt>
                <c:pt idx="108">
                  <c:v>0.8160200536</c:v>
                </c:pt>
                <c:pt idx="109">
                  <c:v>0.8584029531</c:v>
                </c:pt>
                <c:pt idx="110">
                  <c:v>0.6899316607</c:v>
                </c:pt>
                <c:pt idx="111">
                  <c:v>0.6043403405</c:v>
                </c:pt>
                <c:pt idx="112">
                  <c:v>1.18726484</c:v>
                </c:pt>
                <c:pt idx="113">
                  <c:v>1.7157567578</c:v>
                </c:pt>
                <c:pt idx="114">
                  <c:v>0.9785003536</c:v>
                </c:pt>
                <c:pt idx="115">
                  <c:v>1.8107585636</c:v>
                </c:pt>
                <c:pt idx="116">
                  <c:v>0.8729894399</c:v>
                </c:pt>
                <c:pt idx="117">
                  <c:v>2.2235171805</c:v>
                </c:pt>
                <c:pt idx="118">
                  <c:v>0.8583912308</c:v>
                </c:pt>
                <c:pt idx="119">
                  <c:v>0.6498117517</c:v>
                </c:pt>
                <c:pt idx="120">
                  <c:v>0.6911452779</c:v>
                </c:pt>
                <c:pt idx="121">
                  <c:v>1.9190206293</c:v>
                </c:pt>
                <c:pt idx="122">
                  <c:v>1.4088528917</c:v>
                </c:pt>
                <c:pt idx="123">
                  <c:v>1.3665456592</c:v>
                </c:pt>
                <c:pt idx="124">
                  <c:v>0.778225124</c:v>
                </c:pt>
                <c:pt idx="125">
                  <c:v>0.8669406267</c:v>
                </c:pt>
                <c:pt idx="126">
                  <c:v>1.973498341</c:v>
                </c:pt>
                <c:pt idx="127">
                  <c:v>1.9943880021</c:v>
                </c:pt>
                <c:pt idx="128">
                  <c:v>1.047941173</c:v>
                </c:pt>
                <c:pt idx="129">
                  <c:v>1.529093553</c:v>
                </c:pt>
                <c:pt idx="130">
                  <c:v>1.0058335252</c:v>
                </c:pt>
                <c:pt idx="131">
                  <c:v>1.4854563557</c:v>
                </c:pt>
                <c:pt idx="132">
                  <c:v>1.0975915129</c:v>
                </c:pt>
                <c:pt idx="133">
                  <c:v>1.2479470114</c:v>
                </c:pt>
                <c:pt idx="134">
                  <c:v>0.7195988837</c:v>
                </c:pt>
                <c:pt idx="135">
                  <c:v>1.8250735998</c:v>
                </c:pt>
                <c:pt idx="136">
                  <c:v>0.7035321507</c:v>
                </c:pt>
                <c:pt idx="137">
                  <c:v>0.7116201422</c:v>
                </c:pt>
                <c:pt idx="138">
                  <c:v>1.7982467648</c:v>
                </c:pt>
                <c:pt idx="139">
                  <c:v>0.6789132271</c:v>
                </c:pt>
                <c:pt idx="140">
                  <c:v>0.8508400643</c:v>
                </c:pt>
                <c:pt idx="141">
                  <c:v>1.7757382692</c:v>
                </c:pt>
                <c:pt idx="142">
                  <c:v>0.4584408025</c:v>
                </c:pt>
                <c:pt idx="143">
                  <c:v>1.7630994714</c:v>
                </c:pt>
                <c:pt idx="144">
                  <c:v>0.6533640815</c:v>
                </c:pt>
                <c:pt idx="145">
                  <c:v>1.8633066612</c:v>
                </c:pt>
                <c:pt idx="146">
                  <c:v>0.7595985065</c:v>
                </c:pt>
                <c:pt idx="147">
                  <c:v>1.6164325756</c:v>
                </c:pt>
                <c:pt idx="148">
                  <c:v>0.578084482</c:v>
                </c:pt>
                <c:pt idx="149">
                  <c:v>0.8357729846</c:v>
                </c:pt>
                <c:pt idx="150">
                  <c:v>0.7369318529</c:v>
                </c:pt>
                <c:pt idx="151">
                  <c:v>0.9561851645</c:v>
                </c:pt>
                <c:pt idx="152">
                  <c:v>0.7278342048</c:v>
                </c:pt>
                <c:pt idx="153">
                  <c:v>1.6184753649</c:v>
                </c:pt>
                <c:pt idx="154">
                  <c:v>1.9026932578</c:v>
                </c:pt>
                <c:pt idx="155">
                  <c:v>2.2510026328</c:v>
                </c:pt>
                <c:pt idx="156">
                  <c:v>1.1858412523</c:v>
                </c:pt>
                <c:pt idx="157">
                  <c:v>1.5045471689</c:v>
                </c:pt>
                <c:pt idx="158">
                  <c:v>1.2730020161</c:v>
                </c:pt>
                <c:pt idx="159">
                  <c:v>0.5936187197</c:v>
                </c:pt>
                <c:pt idx="160">
                  <c:v>1.2001941789</c:v>
                </c:pt>
                <c:pt idx="161">
                  <c:v>1.3959790247</c:v>
                </c:pt>
                <c:pt idx="162">
                  <c:v>1.0499718856</c:v>
                </c:pt>
                <c:pt idx="163">
                  <c:v>0.8898823136</c:v>
                </c:pt>
                <c:pt idx="164">
                  <c:v>0.4379619081</c:v>
                </c:pt>
                <c:pt idx="165">
                  <c:v>1.0912481517</c:v>
                </c:pt>
                <c:pt idx="166">
                  <c:v>0.4705005752</c:v>
                </c:pt>
                <c:pt idx="167">
                  <c:v>0.5703177502</c:v>
                </c:pt>
                <c:pt idx="168">
                  <c:v>1.9537365809</c:v>
                </c:pt>
                <c:pt idx="169">
                  <c:v>1.2138280371</c:v>
                </c:pt>
                <c:pt idx="170">
                  <c:v>0.9420653477</c:v>
                </c:pt>
                <c:pt idx="171">
                  <c:v>0.7702218493</c:v>
                </c:pt>
                <c:pt idx="172">
                  <c:v>1.9002658499</c:v>
                </c:pt>
                <c:pt idx="173">
                  <c:v>1.6763289997</c:v>
                </c:pt>
                <c:pt idx="174">
                  <c:v>0.624087308</c:v>
                </c:pt>
                <c:pt idx="175">
                  <c:v>0.5666460838</c:v>
                </c:pt>
                <c:pt idx="176">
                  <c:v>1.6404461948</c:v>
                </c:pt>
                <c:pt idx="177">
                  <c:v>1.2896128964</c:v>
                </c:pt>
                <c:pt idx="178">
                  <c:v>0.393122924</c:v>
                </c:pt>
                <c:pt idx="179">
                  <c:v>1.1798166818</c:v>
                </c:pt>
                <c:pt idx="180">
                  <c:v>1.4033698567</c:v>
                </c:pt>
                <c:pt idx="181">
                  <c:v>0.7375164559</c:v>
                </c:pt>
                <c:pt idx="182">
                  <c:v>0.6566146053</c:v>
                </c:pt>
                <c:pt idx="183">
                  <c:v>0.7707799689</c:v>
                </c:pt>
                <c:pt idx="184">
                  <c:v>1.2542906799</c:v>
                </c:pt>
                <c:pt idx="185">
                  <c:v>1.1768302168</c:v>
                </c:pt>
                <c:pt idx="186">
                  <c:v>0.6000335801</c:v>
                </c:pt>
                <c:pt idx="187">
                  <c:v>1.5765649465</c:v>
                </c:pt>
                <c:pt idx="188">
                  <c:v>0.772449076</c:v>
                </c:pt>
                <c:pt idx="189">
                  <c:v>1.9617133028</c:v>
                </c:pt>
                <c:pt idx="190">
                  <c:v>0.7505264724</c:v>
                </c:pt>
                <c:pt idx="191">
                  <c:v>1.0147341737</c:v>
                </c:pt>
                <c:pt idx="192">
                  <c:v>0.7833258842</c:v>
                </c:pt>
                <c:pt idx="193">
                  <c:v>0.710747846</c:v>
                </c:pt>
                <c:pt idx="194">
                  <c:v>0.7441228805</c:v>
                </c:pt>
                <c:pt idx="195">
                  <c:v>0.5067138185</c:v>
                </c:pt>
                <c:pt idx="196">
                  <c:v>1.0066925611</c:v>
                </c:pt>
                <c:pt idx="197">
                  <c:v>1.0432721645</c:v>
                </c:pt>
                <c:pt idx="198">
                  <c:v>1.5157525688</c:v>
                </c:pt>
                <c:pt idx="199">
                  <c:v>0.8920549052</c:v>
                </c:pt>
                <c:pt idx="200">
                  <c:v>0.4935298089</c:v>
                </c:pt>
                <c:pt idx="201">
                  <c:v>0.9920470991</c:v>
                </c:pt>
                <c:pt idx="202">
                  <c:v>0.7906933454</c:v>
                </c:pt>
                <c:pt idx="203">
                  <c:v>1.2998024933</c:v>
                </c:pt>
                <c:pt idx="204">
                  <c:v>1.2751775618</c:v>
                </c:pt>
                <c:pt idx="205">
                  <c:v>0.9767288955</c:v>
                </c:pt>
                <c:pt idx="206">
                  <c:v>0.5133967387</c:v>
                </c:pt>
                <c:pt idx="207">
                  <c:v>1.3351922481</c:v>
                </c:pt>
                <c:pt idx="208">
                  <c:v>0.8586416348</c:v>
                </c:pt>
                <c:pt idx="209">
                  <c:v>0.983156581</c:v>
                </c:pt>
                <c:pt idx="210">
                  <c:v>0.4578875481</c:v>
                </c:pt>
                <c:pt idx="211">
                  <c:v>1.0137019758</c:v>
                </c:pt>
                <c:pt idx="212">
                  <c:v>1.0264491618</c:v>
                </c:pt>
                <c:pt idx="213">
                  <c:v>1.4440007127</c:v>
                </c:pt>
                <c:pt idx="214">
                  <c:v>0.6739758728</c:v>
                </c:pt>
                <c:pt idx="215">
                  <c:v>0.9545282747</c:v>
                </c:pt>
                <c:pt idx="216">
                  <c:v>0.463292312</c:v>
                </c:pt>
                <c:pt idx="217">
                  <c:v>0.9990207702</c:v>
                </c:pt>
                <c:pt idx="218">
                  <c:v>0.6788785691</c:v>
                </c:pt>
                <c:pt idx="219">
                  <c:v>0.5343649627</c:v>
                </c:pt>
                <c:pt idx="220">
                  <c:v>0.6337674686</c:v>
                </c:pt>
                <c:pt idx="221">
                  <c:v>1.1890801384</c:v>
                </c:pt>
                <c:pt idx="222">
                  <c:v>0.8246157798</c:v>
                </c:pt>
                <c:pt idx="223">
                  <c:v>0.762544996</c:v>
                </c:pt>
                <c:pt idx="224">
                  <c:v>0.5673313627</c:v>
                </c:pt>
                <c:pt idx="225">
                  <c:v>1.359890996</c:v>
                </c:pt>
                <c:pt idx="226">
                  <c:v>1.1938558609</c:v>
                </c:pt>
                <c:pt idx="227">
                  <c:v>0.71818926</c:v>
                </c:pt>
                <c:pt idx="228">
                  <c:v>1.0036318606</c:v>
                </c:pt>
                <c:pt idx="229">
                  <c:v>0.5111966023</c:v>
                </c:pt>
                <c:pt idx="230">
                  <c:v>1.1748419101</c:v>
                </c:pt>
                <c:pt idx="231">
                  <c:v>1.3487846726</c:v>
                </c:pt>
                <c:pt idx="232">
                  <c:v>0.3272426066</c:v>
                </c:pt>
                <c:pt idx="233">
                  <c:v>0.7973043389</c:v>
                </c:pt>
                <c:pt idx="234">
                  <c:v>0.6571210251</c:v>
                </c:pt>
                <c:pt idx="235">
                  <c:v>0.674422764</c:v>
                </c:pt>
                <c:pt idx="236">
                  <c:v>0.680197311</c:v>
                </c:pt>
                <c:pt idx="237">
                  <c:v>0.8624240654</c:v>
                </c:pt>
                <c:pt idx="238">
                  <c:v>0.6623638753</c:v>
                </c:pt>
                <c:pt idx="239">
                  <c:v>0.9852541722</c:v>
                </c:pt>
                <c:pt idx="240">
                  <c:v>0.9773751205</c:v>
                </c:pt>
                <c:pt idx="241">
                  <c:v>0.7647815348</c:v>
                </c:pt>
                <c:pt idx="242">
                  <c:v>1.7689597232</c:v>
                </c:pt>
                <c:pt idx="243">
                  <c:v>0.6670346828</c:v>
                </c:pt>
                <c:pt idx="244">
                  <c:v>0.5475617657</c:v>
                </c:pt>
                <c:pt idx="245">
                  <c:v>0.855901107</c:v>
                </c:pt>
                <c:pt idx="246">
                  <c:v>0.8497579918</c:v>
                </c:pt>
                <c:pt idx="247">
                  <c:v>0.9001933747</c:v>
                </c:pt>
                <c:pt idx="248">
                  <c:v>1.011969896</c:v>
                </c:pt>
                <c:pt idx="249">
                  <c:v>0.8489416678</c:v>
                </c:pt>
                <c:pt idx="250">
                  <c:v>0.6274724734</c:v>
                </c:pt>
                <c:pt idx="251">
                  <c:v>0.7832246684</c:v>
                </c:pt>
                <c:pt idx="252">
                  <c:v>0.5432008942</c:v>
                </c:pt>
                <c:pt idx="253">
                  <c:v>0.5362977801</c:v>
                </c:pt>
                <c:pt idx="254">
                  <c:v>0.7292696613</c:v>
                </c:pt>
                <c:pt idx="255">
                  <c:v>0.5083229189</c:v>
                </c:pt>
                <c:pt idx="256">
                  <c:v>1.3677775426</c:v>
                </c:pt>
                <c:pt idx="257">
                  <c:v>0.6521830831</c:v>
                </c:pt>
                <c:pt idx="258">
                  <c:v>0.6191341916</c:v>
                </c:pt>
                <c:pt idx="259">
                  <c:v>0.4299479257</c:v>
                </c:pt>
                <c:pt idx="260">
                  <c:v>0.6395626951</c:v>
                </c:pt>
                <c:pt idx="261">
                  <c:v>0.55930094</c:v>
                </c:pt>
                <c:pt idx="262">
                  <c:v>0.8641169028</c:v>
                </c:pt>
                <c:pt idx="263">
                  <c:v>0.3709383899</c:v>
                </c:pt>
                <c:pt idx="264">
                  <c:v>1.1110526289</c:v>
                </c:pt>
                <c:pt idx="265">
                  <c:v>0.4766471593</c:v>
                </c:pt>
                <c:pt idx="266">
                  <c:v>0.5002890428</c:v>
                </c:pt>
                <c:pt idx="267">
                  <c:v>0.3412955683</c:v>
                </c:pt>
                <c:pt idx="268">
                  <c:v>1.1339651051</c:v>
                </c:pt>
                <c:pt idx="269">
                  <c:v>0.7639601386</c:v>
                </c:pt>
                <c:pt idx="270">
                  <c:v>0.8599674201</c:v>
                </c:pt>
                <c:pt idx="271">
                  <c:v>0.7325150738</c:v>
                </c:pt>
                <c:pt idx="272">
                  <c:v>0.5481758312</c:v>
                </c:pt>
                <c:pt idx="273">
                  <c:v>1.012555705</c:v>
                </c:pt>
                <c:pt idx="274">
                  <c:v>0.5751808416</c:v>
                </c:pt>
                <c:pt idx="275">
                  <c:v>0.8091499552</c:v>
                </c:pt>
                <c:pt idx="276">
                  <c:v>1.1121286274</c:v>
                </c:pt>
                <c:pt idx="277">
                  <c:v>0.8409840527</c:v>
                </c:pt>
                <c:pt idx="278">
                  <c:v>0.6749462698</c:v>
                </c:pt>
                <c:pt idx="279">
                  <c:v>0.5036453101</c:v>
                </c:pt>
                <c:pt idx="280">
                  <c:v>0.6004876208</c:v>
                </c:pt>
                <c:pt idx="281">
                  <c:v>0.6736164094</c:v>
                </c:pt>
                <c:pt idx="282">
                  <c:v>0.7880918892</c:v>
                </c:pt>
                <c:pt idx="283">
                  <c:v>0.3165781357</c:v>
                </c:pt>
                <c:pt idx="284">
                  <c:v>1.0829213218</c:v>
                </c:pt>
                <c:pt idx="285">
                  <c:v>0.6819698727</c:v>
                </c:pt>
                <c:pt idx="286">
                  <c:v>0.8970156244</c:v>
                </c:pt>
                <c:pt idx="287">
                  <c:v>0.9650022522</c:v>
                </c:pt>
                <c:pt idx="288">
                  <c:v>0.3959062826</c:v>
                </c:pt>
                <c:pt idx="289">
                  <c:v>0.8189650103</c:v>
                </c:pt>
                <c:pt idx="290">
                  <c:v>1.2112684787</c:v>
                </c:pt>
                <c:pt idx="291">
                  <c:v>0.8590798732</c:v>
                </c:pt>
                <c:pt idx="292">
                  <c:v>0.2658904502</c:v>
                </c:pt>
                <c:pt idx="293">
                  <c:v>1.0562145993</c:v>
                </c:pt>
                <c:pt idx="294">
                  <c:v>0.6981798576</c:v>
                </c:pt>
                <c:pt idx="295">
                  <c:v>0.9321136847</c:v>
                </c:pt>
                <c:pt idx="296">
                  <c:v>0.7392938223</c:v>
                </c:pt>
                <c:pt idx="297">
                  <c:v>0.5356610728</c:v>
                </c:pt>
                <c:pt idx="298">
                  <c:v>0.4610944093</c:v>
                </c:pt>
                <c:pt idx="299">
                  <c:v>1.1387935552</c:v>
                </c:pt>
                <c:pt idx="300">
                  <c:v>0.4877029957</c:v>
                </c:pt>
                <c:pt idx="301">
                  <c:v>1.8320208898</c:v>
                </c:pt>
                <c:pt idx="302">
                  <c:v>0.1969417474</c:v>
                </c:pt>
                <c:pt idx="303">
                  <c:v>0.8682988597</c:v>
                </c:pt>
                <c:pt idx="304">
                  <c:v>0.8963640293</c:v>
                </c:pt>
                <c:pt idx="305">
                  <c:v>0.7203029697</c:v>
                </c:pt>
                <c:pt idx="306">
                  <c:v>0.4244230276</c:v>
                </c:pt>
                <c:pt idx="307">
                  <c:v>0.1811310426</c:v>
                </c:pt>
                <c:pt idx="308">
                  <c:v>1.1321002664</c:v>
                </c:pt>
                <c:pt idx="309">
                  <c:v>0.6997568909</c:v>
                </c:pt>
                <c:pt idx="310">
                  <c:v>0.6161071763</c:v>
                </c:pt>
                <c:pt idx="311">
                  <c:v>0.5535247278</c:v>
                </c:pt>
                <c:pt idx="312">
                  <c:v>1.3290488827</c:v>
                </c:pt>
                <c:pt idx="313">
                  <c:v>0.9973915573</c:v>
                </c:pt>
                <c:pt idx="314">
                  <c:v>0.7336231534</c:v>
                </c:pt>
                <c:pt idx="315">
                  <c:v>0.741797317</c:v>
                </c:pt>
                <c:pt idx="316">
                  <c:v>0.078081001</c:v>
                </c:pt>
                <c:pt idx="317">
                  <c:v>0.5578938739</c:v>
                </c:pt>
                <c:pt idx="318">
                  <c:v>0.5413044857</c:v>
                </c:pt>
                <c:pt idx="319">
                  <c:v>0.2019250666</c:v>
                </c:pt>
                <c:pt idx="320">
                  <c:v>0.838217315</c:v>
                </c:pt>
                <c:pt idx="321">
                  <c:v>0.1575515643</c:v>
                </c:pt>
                <c:pt idx="322">
                  <c:v>0.4716915848</c:v>
                </c:pt>
                <c:pt idx="323">
                  <c:v>0.3007335468</c:v>
                </c:pt>
                <c:pt idx="324">
                  <c:v>0.579045663</c:v>
                </c:pt>
                <c:pt idx="325">
                  <c:v>1.2372202071</c:v>
                </c:pt>
                <c:pt idx="326">
                  <c:v>0.318995658</c:v>
                </c:pt>
                <c:pt idx="327">
                  <c:v>0.6087681383</c:v>
                </c:pt>
                <c:pt idx="328">
                  <c:v>0.5987611511</c:v>
                </c:pt>
                <c:pt idx="329">
                  <c:v>1.2989190095</c:v>
                </c:pt>
                <c:pt idx="330">
                  <c:v>0.6086308945</c:v>
                </c:pt>
                <c:pt idx="331">
                  <c:v>0.2860678975</c:v>
                </c:pt>
                <c:pt idx="332">
                  <c:v>0.3091502543</c:v>
                </c:pt>
                <c:pt idx="333">
                  <c:v>0.8092517396</c:v>
                </c:pt>
                <c:pt idx="334">
                  <c:v>0.3887673141</c:v>
                </c:pt>
                <c:pt idx="335">
                  <c:v>0.6279843894</c:v>
                </c:pt>
                <c:pt idx="336">
                  <c:v>0.2408070663</c:v>
                </c:pt>
                <c:pt idx="337">
                  <c:v>0.9811773452</c:v>
                </c:pt>
                <c:pt idx="338">
                  <c:v>1.0083542134</c:v>
                </c:pt>
                <c:pt idx="339">
                  <c:v>1.0663772203</c:v>
                </c:pt>
                <c:pt idx="340">
                  <c:v>0.5827490089</c:v>
                </c:pt>
                <c:pt idx="341">
                  <c:v>0.4307040525</c:v>
                </c:pt>
                <c:pt idx="342">
                  <c:v>0.5465289128</c:v>
                </c:pt>
                <c:pt idx="343">
                  <c:v>0.8050189247</c:v>
                </c:pt>
                <c:pt idx="344">
                  <c:v>0.6992190065</c:v>
                </c:pt>
                <c:pt idx="345">
                  <c:v>1.3434827498</c:v>
                </c:pt>
                <c:pt idx="346">
                  <c:v>0.9409085891</c:v>
                </c:pt>
                <c:pt idx="347">
                  <c:v>0.6450404829</c:v>
                </c:pt>
                <c:pt idx="348">
                  <c:v>0.5073867942</c:v>
                </c:pt>
                <c:pt idx="349">
                  <c:v>0.9418123992</c:v>
                </c:pt>
                <c:pt idx="350">
                  <c:v>0.9930233936</c:v>
                </c:pt>
                <c:pt idx="351">
                  <c:v>0.6756630381</c:v>
                </c:pt>
                <c:pt idx="352">
                  <c:v>0.3806756996</c:v>
                </c:pt>
                <c:pt idx="353">
                  <c:v>0.374100153</c:v>
                </c:pt>
                <c:pt idx="354">
                  <c:v>0.7352057171</c:v>
                </c:pt>
                <c:pt idx="355">
                  <c:v>0.3519961877</c:v>
                </c:pt>
                <c:pt idx="356">
                  <c:v>0.676848213</c:v>
                </c:pt>
                <c:pt idx="357">
                  <c:v>0.4789381964</c:v>
                </c:pt>
                <c:pt idx="358">
                  <c:v>0.0840767866</c:v>
                </c:pt>
                <c:pt idx="359">
                  <c:v>0.1185391008</c:v>
                </c:pt>
                <c:pt idx="360">
                  <c:v>0.1456133342</c:v>
                </c:pt>
                <c:pt idx="361">
                  <c:v>0.0342400217</c:v>
                </c:pt>
                <c:pt idx="362">
                  <c:v>0.6243540918</c:v>
                </c:pt>
                <c:pt idx="363">
                  <c:v>1.0400980864</c:v>
                </c:pt>
                <c:pt idx="364">
                  <c:v>0.9922496362</c:v>
                </c:pt>
                <c:pt idx="365">
                  <c:v>0.0418332496</c:v>
                </c:pt>
                <c:pt idx="366">
                  <c:v>0.5367998708</c:v>
                </c:pt>
                <c:pt idx="367">
                  <c:v>0.987614577</c:v>
                </c:pt>
                <c:pt idx="368">
                  <c:v>0.8719830223</c:v>
                </c:pt>
                <c:pt idx="369">
                  <c:v>0.763928511</c:v>
                </c:pt>
                <c:pt idx="370">
                  <c:v>0.5549323001</c:v>
                </c:pt>
                <c:pt idx="371">
                  <c:v>0.060980286</c:v>
                </c:pt>
                <c:pt idx="372">
                  <c:v>0.0841521305</c:v>
                </c:pt>
                <c:pt idx="373">
                  <c:v>0.0611402714</c:v>
                </c:pt>
                <c:pt idx="374">
                  <c:v>0.6339926224</c:v>
                </c:pt>
                <c:pt idx="375">
                  <c:v>1.188163942</c:v>
                </c:pt>
                <c:pt idx="376">
                  <c:v>0.7752570085</c:v>
                </c:pt>
                <c:pt idx="377">
                  <c:v>0.0738782651</c:v>
                </c:pt>
                <c:pt idx="378">
                  <c:v>0.6847176073</c:v>
                </c:pt>
                <c:pt idx="379">
                  <c:v>1.2340640421</c:v>
                </c:pt>
                <c:pt idx="380">
                  <c:v>0.9242304979</c:v>
                </c:pt>
                <c:pt idx="381">
                  <c:v>0.1051207795</c:v>
                </c:pt>
                <c:pt idx="382">
                  <c:v>0.5376176112</c:v>
                </c:pt>
                <c:pt idx="383">
                  <c:v>0.2273094228</c:v>
                </c:pt>
                <c:pt idx="384">
                  <c:v>0.6813081859</c:v>
                </c:pt>
                <c:pt idx="385">
                  <c:v>0.7911081751</c:v>
                </c:pt>
                <c:pt idx="386">
                  <c:v>0.8628759215</c:v>
                </c:pt>
                <c:pt idx="387">
                  <c:v>1.3336182662</c:v>
                </c:pt>
                <c:pt idx="388">
                  <c:v>0.6875652307</c:v>
                </c:pt>
                <c:pt idx="389">
                  <c:v>0.6790467339</c:v>
                </c:pt>
                <c:pt idx="390">
                  <c:v>0.5795526999</c:v>
                </c:pt>
                <c:pt idx="391">
                  <c:v>0.8456679292</c:v>
                </c:pt>
                <c:pt idx="392">
                  <c:v>0.0459468069</c:v>
                </c:pt>
                <c:pt idx="393">
                  <c:v>1.0515785968</c:v>
                </c:pt>
                <c:pt idx="394">
                  <c:v>0.7341235</c:v>
                </c:pt>
                <c:pt idx="395">
                  <c:v>0.6857540381</c:v>
                </c:pt>
                <c:pt idx="396">
                  <c:v>0.505101178</c:v>
                </c:pt>
                <c:pt idx="397">
                  <c:v>0.0598663057</c:v>
                </c:pt>
                <c:pt idx="398">
                  <c:v>0.7304005107</c:v>
                </c:pt>
                <c:pt idx="399">
                  <c:v>0.3692074395</c:v>
                </c:pt>
                <c:pt idx="400">
                  <c:v>0.718614912</c:v>
                </c:pt>
                <c:pt idx="401">
                  <c:v>0.9005752117</c:v>
                </c:pt>
                <c:pt idx="402">
                  <c:v>0.8101429778</c:v>
                </c:pt>
                <c:pt idx="403">
                  <c:v>0.6418570541</c:v>
                </c:pt>
                <c:pt idx="404">
                  <c:v>0.5878508853</c:v>
                </c:pt>
                <c:pt idx="405">
                  <c:v>1.2878254363</c:v>
                </c:pt>
                <c:pt idx="406">
                  <c:v>0.6186275917</c:v>
                </c:pt>
                <c:pt idx="407">
                  <c:v>0.4217433295</c:v>
                </c:pt>
                <c:pt idx="408">
                  <c:v>0.8041555433</c:v>
                </c:pt>
                <c:pt idx="409">
                  <c:v>0.1882005404</c:v>
                </c:pt>
                <c:pt idx="410">
                  <c:v>0.0740635945</c:v>
                </c:pt>
                <c:pt idx="411">
                  <c:v>0.4395006708</c:v>
                </c:pt>
                <c:pt idx="412">
                  <c:v>0.5577148284</c:v>
                </c:pt>
                <c:pt idx="413">
                  <c:v>0.6673413262</c:v>
                </c:pt>
                <c:pt idx="414">
                  <c:v>0.0351481734</c:v>
                </c:pt>
                <c:pt idx="415">
                  <c:v>0.4084291825</c:v>
                </c:pt>
                <c:pt idx="416">
                  <c:v>0.4078266888</c:v>
                </c:pt>
                <c:pt idx="417">
                  <c:v>0.8644787826</c:v>
                </c:pt>
                <c:pt idx="418">
                  <c:v>0.5901620994</c:v>
                </c:pt>
                <c:pt idx="419">
                  <c:v>0.8157144048</c:v>
                </c:pt>
                <c:pt idx="420">
                  <c:v>1.1406261611</c:v>
                </c:pt>
                <c:pt idx="421">
                  <c:v>0.5331022253</c:v>
                </c:pt>
                <c:pt idx="422">
                  <c:v>0.466429867</c:v>
                </c:pt>
                <c:pt idx="423">
                  <c:v>0.0246119917</c:v>
                </c:pt>
                <c:pt idx="424">
                  <c:v>0.3898727308</c:v>
                </c:pt>
                <c:pt idx="425">
                  <c:v>0.0638788777</c:v>
                </c:pt>
                <c:pt idx="426">
                  <c:v>0.9024009333</c:v>
                </c:pt>
                <c:pt idx="427">
                  <c:v>1.47460007</c:v>
                </c:pt>
                <c:pt idx="428">
                  <c:v>0.5108431076</c:v>
                </c:pt>
                <c:pt idx="429">
                  <c:v>0.9315839483</c:v>
                </c:pt>
                <c:pt idx="430">
                  <c:v>0.1690588036</c:v>
                </c:pt>
                <c:pt idx="431">
                  <c:v>0.7632902713</c:v>
                </c:pt>
                <c:pt idx="432">
                  <c:v>0.8561202409</c:v>
                </c:pt>
                <c:pt idx="433">
                  <c:v>0.4380511197</c:v>
                </c:pt>
                <c:pt idx="434">
                  <c:v>0.5365418923</c:v>
                </c:pt>
                <c:pt idx="435">
                  <c:v>1.0479033531</c:v>
                </c:pt>
                <c:pt idx="436">
                  <c:v>0.035079909</c:v>
                </c:pt>
                <c:pt idx="437">
                  <c:v>0.8769114609</c:v>
                </c:pt>
                <c:pt idx="438">
                  <c:v>0.6349467088</c:v>
                </c:pt>
                <c:pt idx="439">
                  <c:v>1.0810737091</c:v>
                </c:pt>
                <c:pt idx="440">
                  <c:v>0.9515493415</c:v>
                </c:pt>
                <c:pt idx="441">
                  <c:v>0.5892218132</c:v>
                </c:pt>
                <c:pt idx="442">
                  <c:v>0.262619412</c:v>
                </c:pt>
                <c:pt idx="443">
                  <c:v>0.8074208215</c:v>
                </c:pt>
                <c:pt idx="444">
                  <c:v>0.4461434064</c:v>
                </c:pt>
                <c:pt idx="445">
                  <c:v>0.8493492061</c:v>
                </c:pt>
                <c:pt idx="446">
                  <c:v>0.4647503109</c:v>
                </c:pt>
                <c:pt idx="447">
                  <c:v>0.872889029</c:v>
                </c:pt>
                <c:pt idx="448">
                  <c:v>0.8460936624</c:v>
                </c:pt>
                <c:pt idx="449">
                  <c:v>1.3863404206</c:v>
                </c:pt>
                <c:pt idx="450">
                  <c:v>0.678502621</c:v>
                </c:pt>
                <c:pt idx="451">
                  <c:v>0.6027126992</c:v>
                </c:pt>
                <c:pt idx="452">
                  <c:v>0.5559183111</c:v>
                </c:pt>
                <c:pt idx="453">
                  <c:v>0.4282784299</c:v>
                </c:pt>
                <c:pt idx="454">
                  <c:v>0.5386404322</c:v>
                </c:pt>
                <c:pt idx="455">
                  <c:v>0.8227441571</c:v>
                </c:pt>
                <c:pt idx="456">
                  <c:v>0.6083078496</c:v>
                </c:pt>
                <c:pt idx="457">
                  <c:v>0.476364019</c:v>
                </c:pt>
                <c:pt idx="458">
                  <c:v>0.692577155</c:v>
                </c:pt>
                <c:pt idx="459">
                  <c:v>1.1606554505</c:v>
                </c:pt>
                <c:pt idx="460">
                  <c:v>0.0322303388</c:v>
                </c:pt>
                <c:pt idx="461">
                  <c:v>0.3386865758</c:v>
                </c:pt>
                <c:pt idx="462">
                  <c:v>0.0180925504</c:v>
                </c:pt>
                <c:pt idx="463">
                  <c:v>0.4369922463</c:v>
                </c:pt>
                <c:pt idx="464">
                  <c:v>0.3284892433</c:v>
                </c:pt>
                <c:pt idx="465">
                  <c:v>0.1752144446</c:v>
                </c:pt>
                <c:pt idx="466">
                  <c:v>0.8155546567</c:v>
                </c:pt>
                <c:pt idx="467">
                  <c:v>0.6039707737</c:v>
                </c:pt>
                <c:pt idx="468">
                  <c:v>0.0176799642</c:v>
                </c:pt>
                <c:pt idx="469">
                  <c:v>1.1076390484</c:v>
                </c:pt>
                <c:pt idx="470">
                  <c:v>1.4802222753</c:v>
                </c:pt>
                <c:pt idx="471">
                  <c:v>0.8645792916</c:v>
                </c:pt>
                <c:pt idx="472">
                  <c:v>0.6024670631</c:v>
                </c:pt>
                <c:pt idx="473">
                  <c:v>1.1263808221</c:v>
                </c:pt>
                <c:pt idx="474">
                  <c:v>0.7502654636</c:v>
                </c:pt>
                <c:pt idx="475">
                  <c:v>0.7402906299</c:v>
                </c:pt>
                <c:pt idx="476">
                  <c:v>1.8446731976</c:v>
                </c:pt>
                <c:pt idx="477">
                  <c:v>0.883163326</c:v>
                </c:pt>
                <c:pt idx="478">
                  <c:v>0.9777589005</c:v>
                </c:pt>
                <c:pt idx="479">
                  <c:v>0.8799444081</c:v>
                </c:pt>
                <c:pt idx="480">
                  <c:v>0.5366153083</c:v>
                </c:pt>
                <c:pt idx="481">
                  <c:v>0.4669812488</c:v>
                </c:pt>
                <c:pt idx="482">
                  <c:v>0.6156145156</c:v>
                </c:pt>
                <c:pt idx="483">
                  <c:v>1.1545290078</c:v>
                </c:pt>
                <c:pt idx="484">
                  <c:v>0.5420774756</c:v>
                </c:pt>
                <c:pt idx="485">
                  <c:v>1.4167157643</c:v>
                </c:pt>
                <c:pt idx="486">
                  <c:v>0.5314506613</c:v>
                </c:pt>
                <c:pt idx="487">
                  <c:v>0.8655990656</c:v>
                </c:pt>
                <c:pt idx="488">
                  <c:v>0.4149168373</c:v>
                </c:pt>
                <c:pt idx="489">
                  <c:v>0.5476831755</c:v>
                </c:pt>
                <c:pt idx="490">
                  <c:v>0.5003914238</c:v>
                </c:pt>
                <c:pt idx="491">
                  <c:v>0.0269771735</c:v>
                </c:pt>
                <c:pt idx="492">
                  <c:v>0.9182167908</c:v>
                </c:pt>
                <c:pt idx="493">
                  <c:v>1.1327924548</c:v>
                </c:pt>
                <c:pt idx="494">
                  <c:v>0.5779875117</c:v>
                </c:pt>
                <c:pt idx="495">
                  <c:v>0.3683836387</c:v>
                </c:pt>
                <c:pt idx="496">
                  <c:v>0.5027038743</c:v>
                </c:pt>
                <c:pt idx="497">
                  <c:v>0.77020382</c:v>
                </c:pt>
                <c:pt idx="498">
                  <c:v>0.0101735412</c:v>
                </c:pt>
                <c:pt idx="499">
                  <c:v>1.2443495351</c:v>
                </c:pt>
                <c:pt idx="500">
                  <c:v>0.8251793934</c:v>
                </c:pt>
                <c:pt idx="501">
                  <c:v>0.6395412149</c:v>
                </c:pt>
                <c:pt idx="502">
                  <c:v>0.0373304071</c:v>
                </c:pt>
                <c:pt idx="503">
                  <c:v>0.6975739632</c:v>
                </c:pt>
                <c:pt idx="504">
                  <c:v>0.643078368</c:v>
                </c:pt>
                <c:pt idx="505">
                  <c:v>0.8764742737</c:v>
                </c:pt>
                <c:pt idx="506">
                  <c:v>0.5760896031</c:v>
                </c:pt>
                <c:pt idx="507">
                  <c:v>0.0129873407</c:v>
                </c:pt>
                <c:pt idx="508">
                  <c:v>1.1887276569</c:v>
                </c:pt>
                <c:pt idx="509">
                  <c:v>0.8004161304</c:v>
                </c:pt>
                <c:pt idx="510">
                  <c:v>1.1789556069</c:v>
                </c:pt>
                <c:pt idx="511">
                  <c:v>0.8231027421</c:v>
                </c:pt>
                <c:pt idx="512">
                  <c:v>0.4111689447</c:v>
                </c:pt>
                <c:pt idx="513">
                  <c:v>1.2424880903</c:v>
                </c:pt>
                <c:pt idx="514">
                  <c:v>1.1936518199</c:v>
                </c:pt>
                <c:pt idx="515">
                  <c:v>0.6342405317</c:v>
                </c:pt>
                <c:pt idx="516">
                  <c:v>0.0163422022</c:v>
                </c:pt>
                <c:pt idx="517">
                  <c:v>1.0076883973</c:v>
                </c:pt>
                <c:pt idx="518">
                  <c:v>0.6375495727</c:v>
                </c:pt>
                <c:pt idx="519">
                  <c:v>0.5621594743</c:v>
                </c:pt>
                <c:pt idx="520">
                  <c:v>0.8262059726</c:v>
                </c:pt>
                <c:pt idx="521">
                  <c:v>0.8783119329</c:v>
                </c:pt>
                <c:pt idx="522">
                  <c:v>0.0303659351</c:v>
                </c:pt>
                <c:pt idx="523">
                  <c:v>0.3760330056</c:v>
                </c:pt>
                <c:pt idx="524">
                  <c:v>0.0279093091</c:v>
                </c:pt>
                <c:pt idx="525">
                  <c:v>0.0300208611</c:v>
                </c:pt>
                <c:pt idx="526">
                  <c:v>1.0322177776</c:v>
                </c:pt>
                <c:pt idx="527">
                  <c:v>0.7514560325</c:v>
                </c:pt>
                <c:pt idx="528">
                  <c:v>0.5684163972</c:v>
                </c:pt>
                <c:pt idx="529">
                  <c:v>0.0612702624</c:v>
                </c:pt>
                <c:pt idx="530">
                  <c:v>0.8060007627</c:v>
                </c:pt>
                <c:pt idx="531">
                  <c:v>0.0261960714</c:v>
                </c:pt>
                <c:pt idx="532">
                  <c:v>1.4104865129</c:v>
                </c:pt>
                <c:pt idx="533">
                  <c:v>0.2451193949</c:v>
                </c:pt>
                <c:pt idx="534">
                  <c:v>1.4054511729</c:v>
                </c:pt>
                <c:pt idx="535">
                  <c:v>0.4188082279</c:v>
                </c:pt>
                <c:pt idx="536">
                  <c:v>0.0318254084</c:v>
                </c:pt>
                <c:pt idx="537">
                  <c:v>0.0241733143</c:v>
                </c:pt>
                <c:pt idx="538">
                  <c:v>0.9961806583</c:v>
                </c:pt>
                <c:pt idx="539">
                  <c:v>1.0721546181</c:v>
                </c:pt>
                <c:pt idx="540">
                  <c:v>0.6846133101</c:v>
                </c:pt>
                <c:pt idx="541">
                  <c:v>0.3924871808</c:v>
                </c:pt>
                <c:pt idx="542">
                  <c:v>0.575704255</c:v>
                </c:pt>
                <c:pt idx="543">
                  <c:v>0.5768574726</c:v>
                </c:pt>
                <c:pt idx="544">
                  <c:v>1.6429184361</c:v>
                </c:pt>
                <c:pt idx="545">
                  <c:v>0.021802535</c:v>
                </c:pt>
                <c:pt idx="546">
                  <c:v>0.3887205725</c:v>
                </c:pt>
                <c:pt idx="547">
                  <c:v>1.2855719193</c:v>
                </c:pt>
                <c:pt idx="548">
                  <c:v>0.1028736192</c:v>
                </c:pt>
                <c:pt idx="549">
                  <c:v>0.5573462272</c:v>
                </c:pt>
                <c:pt idx="550">
                  <c:v>0.5308348253</c:v>
                </c:pt>
                <c:pt idx="551">
                  <c:v>0.8001195255</c:v>
                </c:pt>
                <c:pt idx="552">
                  <c:v>0.6756943007</c:v>
                </c:pt>
                <c:pt idx="553">
                  <c:v>0.3767418119</c:v>
                </c:pt>
                <c:pt idx="554">
                  <c:v>0.9665248584</c:v>
                </c:pt>
                <c:pt idx="555">
                  <c:v>0.0157865613</c:v>
                </c:pt>
                <c:pt idx="556">
                  <c:v>0.0092644268</c:v>
                </c:pt>
                <c:pt idx="557">
                  <c:v>0.650873319</c:v>
                </c:pt>
                <c:pt idx="558">
                  <c:v>0.568620842</c:v>
                </c:pt>
                <c:pt idx="559">
                  <c:v>0.6807532324</c:v>
                </c:pt>
                <c:pt idx="560">
                  <c:v>0.632997826</c:v>
                </c:pt>
                <c:pt idx="561">
                  <c:v>0.5542953894</c:v>
                </c:pt>
                <c:pt idx="562">
                  <c:v>0.6945980868</c:v>
                </c:pt>
                <c:pt idx="563">
                  <c:v>0.5546267239</c:v>
                </c:pt>
                <c:pt idx="564">
                  <c:v>0.72367448</c:v>
                </c:pt>
                <c:pt idx="565">
                  <c:v>0.4339947489</c:v>
                </c:pt>
                <c:pt idx="566">
                  <c:v>0.9835490662</c:v>
                </c:pt>
                <c:pt idx="567">
                  <c:v>0.528448203</c:v>
                </c:pt>
                <c:pt idx="568">
                  <c:v>2.0414563566</c:v>
                </c:pt>
                <c:pt idx="569">
                  <c:v>0.8225136265</c:v>
                </c:pt>
                <c:pt idx="570">
                  <c:v>0.6137584272</c:v>
                </c:pt>
                <c:pt idx="571">
                  <c:v>0.3209476797</c:v>
                </c:pt>
                <c:pt idx="572">
                  <c:v>0.6077986656</c:v>
                </c:pt>
                <c:pt idx="573">
                  <c:v>0.7877429147</c:v>
                </c:pt>
                <c:pt idx="574">
                  <c:v>0.5063132826</c:v>
                </c:pt>
                <c:pt idx="575">
                  <c:v>0.5532986608</c:v>
                </c:pt>
                <c:pt idx="576">
                  <c:v>0.4948843067</c:v>
                </c:pt>
                <c:pt idx="577">
                  <c:v>0.6302095507</c:v>
                </c:pt>
                <c:pt idx="578">
                  <c:v>1.5063555949</c:v>
                </c:pt>
                <c:pt idx="579">
                  <c:v>0.7645109702</c:v>
                </c:pt>
                <c:pt idx="580">
                  <c:v>0.9208829781</c:v>
                </c:pt>
                <c:pt idx="581">
                  <c:v>0.0156402299</c:v>
                </c:pt>
                <c:pt idx="582">
                  <c:v>0.8936095603</c:v>
                </c:pt>
                <c:pt idx="583">
                  <c:v>0.7440114802</c:v>
                </c:pt>
                <c:pt idx="584">
                  <c:v>0.6142366682</c:v>
                </c:pt>
                <c:pt idx="585">
                  <c:v>0.4444292391</c:v>
                </c:pt>
                <c:pt idx="586">
                  <c:v>0.5043749516</c:v>
                </c:pt>
                <c:pt idx="587">
                  <c:v>0.5256056928</c:v>
                </c:pt>
                <c:pt idx="588">
                  <c:v>0.672935584</c:v>
                </c:pt>
                <c:pt idx="589">
                  <c:v>0.4994975102</c:v>
                </c:pt>
                <c:pt idx="590">
                  <c:v>0.9018294656</c:v>
                </c:pt>
                <c:pt idx="591">
                  <c:v>0.6750826268</c:v>
                </c:pt>
                <c:pt idx="592">
                  <c:v>0.945667538</c:v>
                </c:pt>
                <c:pt idx="593">
                  <c:v>0.6936642713</c:v>
                </c:pt>
                <c:pt idx="594">
                  <c:v>0.9760224328</c:v>
                </c:pt>
                <c:pt idx="595">
                  <c:v>0.5386825649</c:v>
                </c:pt>
                <c:pt idx="596">
                  <c:v>0.6842251987</c:v>
                </c:pt>
                <c:pt idx="597">
                  <c:v>0.2587032725</c:v>
                </c:pt>
                <c:pt idx="598">
                  <c:v>1.2397938995</c:v>
                </c:pt>
                <c:pt idx="599">
                  <c:v>0.9977675867</c:v>
                </c:pt>
                <c:pt idx="600">
                  <c:v>0.5578683682</c:v>
                </c:pt>
                <c:pt idx="601">
                  <c:v>0.8904754787</c:v>
                </c:pt>
                <c:pt idx="602">
                  <c:v>1.157199582</c:v>
                </c:pt>
                <c:pt idx="603">
                  <c:v>0.9105300753</c:v>
                </c:pt>
                <c:pt idx="604">
                  <c:v>0.0527911657</c:v>
                </c:pt>
                <c:pt idx="605">
                  <c:v>0.5908450634</c:v>
                </c:pt>
                <c:pt idx="606">
                  <c:v>0.9486969307</c:v>
                </c:pt>
                <c:pt idx="607">
                  <c:v>0.8626490449</c:v>
                </c:pt>
                <c:pt idx="608">
                  <c:v>0.5884282294</c:v>
                </c:pt>
                <c:pt idx="609">
                  <c:v>0.537748152</c:v>
                </c:pt>
                <c:pt idx="610">
                  <c:v>0.0171534142</c:v>
                </c:pt>
                <c:pt idx="611">
                  <c:v>0.4015138466</c:v>
                </c:pt>
                <c:pt idx="612">
                  <c:v>0.5165215038</c:v>
                </c:pt>
                <c:pt idx="613">
                  <c:v>0.3004058755</c:v>
                </c:pt>
                <c:pt idx="614">
                  <c:v>0.0072412386</c:v>
                </c:pt>
                <c:pt idx="615">
                  <c:v>0.8633520546</c:v>
                </c:pt>
                <c:pt idx="616">
                  <c:v>0.087336505</c:v>
                </c:pt>
                <c:pt idx="617">
                  <c:v>0.7289318581</c:v>
                </c:pt>
                <c:pt idx="618">
                  <c:v>0.6589674921</c:v>
                </c:pt>
                <c:pt idx="619">
                  <c:v>0.9645979424</c:v>
                </c:pt>
                <c:pt idx="620">
                  <c:v>0.6847542079</c:v>
                </c:pt>
                <c:pt idx="621">
                  <c:v>0.01759949</c:v>
                </c:pt>
                <c:pt idx="622">
                  <c:v>0.0197681377</c:v>
                </c:pt>
                <c:pt idx="623">
                  <c:v>0.3972304795</c:v>
                </c:pt>
                <c:pt idx="624">
                  <c:v>0.9887707659</c:v>
                </c:pt>
                <c:pt idx="625">
                  <c:v>0.509838913</c:v>
                </c:pt>
                <c:pt idx="626">
                  <c:v>0.3068537402</c:v>
                </c:pt>
                <c:pt idx="627">
                  <c:v>0.4677480815</c:v>
                </c:pt>
                <c:pt idx="628">
                  <c:v>0.0134519369</c:v>
                </c:pt>
                <c:pt idx="629">
                  <c:v>0.0050334734</c:v>
                </c:pt>
                <c:pt idx="630">
                  <c:v>1.0266795538</c:v>
                </c:pt>
                <c:pt idx="631">
                  <c:v>0.7835983667</c:v>
                </c:pt>
                <c:pt idx="632">
                  <c:v>0.562632206</c:v>
                </c:pt>
                <c:pt idx="633">
                  <c:v>0.378011589</c:v>
                </c:pt>
                <c:pt idx="634">
                  <c:v>0.018222438</c:v>
                </c:pt>
                <c:pt idx="635">
                  <c:v>0.5219333806</c:v>
                </c:pt>
                <c:pt idx="636">
                  <c:v>0.662783715</c:v>
                </c:pt>
                <c:pt idx="637">
                  <c:v>0.9300322063</c:v>
                </c:pt>
                <c:pt idx="638">
                  <c:v>0.4805215553</c:v>
                </c:pt>
                <c:pt idx="639">
                  <c:v>0.0053542271</c:v>
                </c:pt>
                <c:pt idx="640">
                  <c:v>0.7998331973</c:v>
                </c:pt>
                <c:pt idx="641">
                  <c:v>0.9951313507</c:v>
                </c:pt>
                <c:pt idx="642">
                  <c:v>0.6319342202</c:v>
                </c:pt>
                <c:pt idx="643">
                  <c:v>0.9677905491</c:v>
                </c:pt>
                <c:pt idx="644">
                  <c:v>0.0097126562</c:v>
                </c:pt>
                <c:pt idx="645">
                  <c:v>0.8177835363</c:v>
                </c:pt>
                <c:pt idx="646">
                  <c:v>0.6857227578</c:v>
                </c:pt>
                <c:pt idx="647">
                  <c:v>0.9598141054</c:v>
                </c:pt>
                <c:pt idx="648">
                  <c:v>0.3009720351</c:v>
                </c:pt>
                <c:pt idx="649">
                  <c:v>0.422982022</c:v>
                </c:pt>
                <c:pt idx="650">
                  <c:v>0.7525890581</c:v>
                </c:pt>
                <c:pt idx="651">
                  <c:v>0.8925410477</c:v>
                </c:pt>
                <c:pt idx="652">
                  <c:v>0.6743177603</c:v>
                </c:pt>
                <c:pt idx="653">
                  <c:v>0.4817970072</c:v>
                </c:pt>
                <c:pt idx="654">
                  <c:v>0.4232596711</c:v>
                </c:pt>
                <c:pt idx="655">
                  <c:v>1.0376967031</c:v>
                </c:pt>
                <c:pt idx="656">
                  <c:v>0.6404602561</c:v>
                </c:pt>
                <c:pt idx="657">
                  <c:v>0.7854384655</c:v>
                </c:pt>
                <c:pt idx="658">
                  <c:v>0.592286815</c:v>
                </c:pt>
                <c:pt idx="659">
                  <c:v>0.8270188196</c:v>
                </c:pt>
                <c:pt idx="660">
                  <c:v>0.5467392565</c:v>
                </c:pt>
                <c:pt idx="661">
                  <c:v>0.005774005</c:v>
                </c:pt>
                <c:pt idx="662">
                  <c:v>0.3681749317</c:v>
                </c:pt>
                <c:pt idx="663">
                  <c:v>0.0120789724</c:v>
                </c:pt>
                <c:pt idx="664">
                  <c:v>0.5411157862</c:v>
                </c:pt>
                <c:pt idx="665">
                  <c:v>0.9718489696</c:v>
                </c:pt>
                <c:pt idx="666">
                  <c:v>0.2422883068</c:v>
                </c:pt>
                <c:pt idx="667">
                  <c:v>0.277491674</c:v>
                </c:pt>
                <c:pt idx="668">
                  <c:v>0.8316433026</c:v>
                </c:pt>
                <c:pt idx="669">
                  <c:v>1.028336511</c:v>
                </c:pt>
                <c:pt idx="670">
                  <c:v>1.2462896527</c:v>
                </c:pt>
                <c:pt idx="671">
                  <c:v>0.4243277243</c:v>
                </c:pt>
                <c:pt idx="672">
                  <c:v>1.5218241147</c:v>
                </c:pt>
                <c:pt idx="673">
                  <c:v>0.4719893212</c:v>
                </c:pt>
                <c:pt idx="674">
                  <c:v>0.5951304196</c:v>
                </c:pt>
                <c:pt idx="675">
                  <c:v>0.4043329758</c:v>
                </c:pt>
                <c:pt idx="676">
                  <c:v>1.1888569938</c:v>
                </c:pt>
                <c:pt idx="677">
                  <c:v>0.0080486726</c:v>
                </c:pt>
                <c:pt idx="678">
                  <c:v>0.6970868977</c:v>
                </c:pt>
                <c:pt idx="679">
                  <c:v>0.7428434947</c:v>
                </c:pt>
                <c:pt idx="680">
                  <c:v>0.6157502896</c:v>
                </c:pt>
                <c:pt idx="681">
                  <c:v>0.56922431</c:v>
                </c:pt>
                <c:pt idx="682">
                  <c:v>0.712809848</c:v>
                </c:pt>
                <c:pt idx="683">
                  <c:v>0.7692761381</c:v>
                </c:pt>
                <c:pt idx="684">
                  <c:v>2.2319058877</c:v>
                </c:pt>
                <c:pt idx="685">
                  <c:v>0.511501103</c:v>
                </c:pt>
                <c:pt idx="686">
                  <c:v>0.5168739677</c:v>
                </c:pt>
                <c:pt idx="687">
                  <c:v>0.6595507382</c:v>
                </c:pt>
                <c:pt idx="688">
                  <c:v>0.4723156567</c:v>
                </c:pt>
                <c:pt idx="689">
                  <c:v>0.0167254834</c:v>
                </c:pt>
                <c:pt idx="690">
                  <c:v>1.1977715914</c:v>
                </c:pt>
                <c:pt idx="691">
                  <c:v>0.5012796612</c:v>
                </c:pt>
                <c:pt idx="692">
                  <c:v>0.8868522996</c:v>
                </c:pt>
                <c:pt idx="693">
                  <c:v>0.6889409056</c:v>
                </c:pt>
                <c:pt idx="694">
                  <c:v>0.6376948592</c:v>
                </c:pt>
                <c:pt idx="695">
                  <c:v>0.7023293646</c:v>
                </c:pt>
                <c:pt idx="696">
                  <c:v>1.0585609988</c:v>
                </c:pt>
                <c:pt idx="697">
                  <c:v>0.0035855389</c:v>
                </c:pt>
                <c:pt idx="698">
                  <c:v>0.5804293089</c:v>
                </c:pt>
                <c:pt idx="699">
                  <c:v>0.2122646774</c:v>
                </c:pt>
                <c:pt idx="700">
                  <c:v>0.0114705396</c:v>
                </c:pt>
                <c:pt idx="701">
                  <c:v>0.44255345</c:v>
                </c:pt>
                <c:pt idx="702">
                  <c:v>0.7482139444</c:v>
                </c:pt>
                <c:pt idx="703">
                  <c:v>0.0156105732</c:v>
                </c:pt>
                <c:pt idx="704">
                  <c:v>0.8600812122</c:v>
                </c:pt>
                <c:pt idx="705">
                  <c:v>0.6623513463</c:v>
                </c:pt>
                <c:pt idx="706">
                  <c:v>0.7617547916</c:v>
                </c:pt>
                <c:pt idx="707">
                  <c:v>1.1002181465</c:v>
                </c:pt>
                <c:pt idx="708">
                  <c:v>0.5609000042</c:v>
                </c:pt>
                <c:pt idx="709">
                  <c:v>0.839813524</c:v>
                </c:pt>
                <c:pt idx="710">
                  <c:v>0.6646004565</c:v>
                </c:pt>
                <c:pt idx="711">
                  <c:v>1.3052541407</c:v>
                </c:pt>
                <c:pt idx="712">
                  <c:v>0.006421632</c:v>
                </c:pt>
                <c:pt idx="713">
                  <c:v>0.3331923579</c:v>
                </c:pt>
                <c:pt idx="714">
                  <c:v>0.0122257284</c:v>
                </c:pt>
                <c:pt idx="715">
                  <c:v>0.5106095592</c:v>
                </c:pt>
                <c:pt idx="716">
                  <c:v>0.5030018167</c:v>
                </c:pt>
                <c:pt idx="717">
                  <c:v>0.9687656585</c:v>
                </c:pt>
                <c:pt idx="718">
                  <c:v>0.0147459289</c:v>
                </c:pt>
                <c:pt idx="719">
                  <c:v>1.1099921228</c:v>
                </c:pt>
                <c:pt idx="720">
                  <c:v>0.0431415108</c:v>
                </c:pt>
                <c:pt idx="721">
                  <c:v>0.4648095101</c:v>
                </c:pt>
                <c:pt idx="722">
                  <c:v>0.6526927669</c:v>
                </c:pt>
                <c:pt idx="723">
                  <c:v>0.6647791273</c:v>
                </c:pt>
                <c:pt idx="724">
                  <c:v>0.7598050877</c:v>
                </c:pt>
                <c:pt idx="725">
                  <c:v>0.0224124152</c:v>
                </c:pt>
                <c:pt idx="726">
                  <c:v>0.0065128897</c:v>
                </c:pt>
                <c:pt idx="727">
                  <c:v>0.7387155492</c:v>
                </c:pt>
                <c:pt idx="728">
                  <c:v>0.0216990541</c:v>
                </c:pt>
                <c:pt idx="729">
                  <c:v>0.8448942875</c:v>
                </c:pt>
                <c:pt idx="730">
                  <c:v>1.0928573335</c:v>
                </c:pt>
                <c:pt idx="731">
                  <c:v>0.5255722423</c:v>
                </c:pt>
                <c:pt idx="732">
                  <c:v>0.0057793338</c:v>
                </c:pt>
                <c:pt idx="733">
                  <c:v>0.4781088491</c:v>
                </c:pt>
                <c:pt idx="734">
                  <c:v>0.5194598701</c:v>
                </c:pt>
                <c:pt idx="735">
                  <c:v>0.8774129351</c:v>
                </c:pt>
                <c:pt idx="736">
                  <c:v>0.4642378434</c:v>
                </c:pt>
                <c:pt idx="737">
                  <c:v>0.4779826712</c:v>
                </c:pt>
                <c:pt idx="738">
                  <c:v>0.745086504</c:v>
                </c:pt>
                <c:pt idx="739">
                  <c:v>0.0892384138</c:v>
                </c:pt>
                <c:pt idx="740">
                  <c:v>0.0052654792</c:v>
                </c:pt>
                <c:pt idx="741">
                  <c:v>0.0068935948</c:v>
                </c:pt>
                <c:pt idx="742">
                  <c:v>0.4669246692</c:v>
                </c:pt>
                <c:pt idx="743">
                  <c:v>0.160498113</c:v>
                </c:pt>
                <c:pt idx="744">
                  <c:v>0.2805402726</c:v>
                </c:pt>
                <c:pt idx="745">
                  <c:v>1.0560600017</c:v>
                </c:pt>
                <c:pt idx="746">
                  <c:v>0.3791744086</c:v>
                </c:pt>
                <c:pt idx="747">
                  <c:v>0.9247271014</c:v>
                </c:pt>
                <c:pt idx="748">
                  <c:v>0.0</c:v>
                </c:pt>
                <c:pt idx="749">
                  <c:v>0.0057774565</c:v>
                </c:pt>
                <c:pt idx="750">
                  <c:v>0.5512304336</c:v>
                </c:pt>
                <c:pt idx="751">
                  <c:v>0.482239077</c:v>
                </c:pt>
                <c:pt idx="752">
                  <c:v>0.7366067583</c:v>
                </c:pt>
                <c:pt idx="753">
                  <c:v>0.8747131419</c:v>
                </c:pt>
                <c:pt idx="754">
                  <c:v>0.4722017428</c:v>
                </c:pt>
                <c:pt idx="755">
                  <c:v>0.7128400991</c:v>
                </c:pt>
                <c:pt idx="756">
                  <c:v>0.9200134083</c:v>
                </c:pt>
                <c:pt idx="757">
                  <c:v>1.0746857219</c:v>
                </c:pt>
                <c:pt idx="758">
                  <c:v>0.4296335849</c:v>
                </c:pt>
                <c:pt idx="759">
                  <c:v>0.6597301358</c:v>
                </c:pt>
                <c:pt idx="760">
                  <c:v>0.8248503231</c:v>
                </c:pt>
                <c:pt idx="761">
                  <c:v>1.0439691774</c:v>
                </c:pt>
                <c:pt idx="762">
                  <c:v>0.4161184799</c:v>
                </c:pt>
                <c:pt idx="763">
                  <c:v>0.0088520929</c:v>
                </c:pt>
                <c:pt idx="764">
                  <c:v>0.0112495204</c:v>
                </c:pt>
                <c:pt idx="765">
                  <c:v>0.4214658746</c:v>
                </c:pt>
                <c:pt idx="766">
                  <c:v>0.003186942</c:v>
                </c:pt>
                <c:pt idx="767">
                  <c:v>0.0042680526</c:v>
                </c:pt>
                <c:pt idx="768">
                  <c:v>0.9041555224</c:v>
                </c:pt>
                <c:pt idx="769">
                  <c:v>0.8440914439</c:v>
                </c:pt>
                <c:pt idx="770">
                  <c:v>0.714953837</c:v>
                </c:pt>
                <c:pt idx="771">
                  <c:v>0.6129499636</c:v>
                </c:pt>
                <c:pt idx="772">
                  <c:v>0.4978028337</c:v>
                </c:pt>
                <c:pt idx="773">
                  <c:v>0.2399974429</c:v>
                </c:pt>
                <c:pt idx="774">
                  <c:v>0.3174324199</c:v>
                </c:pt>
                <c:pt idx="775">
                  <c:v>0.7472700459</c:v>
                </c:pt>
                <c:pt idx="776">
                  <c:v>0.7805317499</c:v>
                </c:pt>
                <c:pt idx="777">
                  <c:v>0.6828281368</c:v>
                </c:pt>
                <c:pt idx="778">
                  <c:v>0.0096843898</c:v>
                </c:pt>
                <c:pt idx="779">
                  <c:v>0.0041054492</c:v>
                </c:pt>
                <c:pt idx="780">
                  <c:v>0.3852569203</c:v>
                </c:pt>
                <c:pt idx="781">
                  <c:v>0.8810627547</c:v>
                </c:pt>
                <c:pt idx="782">
                  <c:v>0.0234547352</c:v>
                </c:pt>
                <c:pt idx="783">
                  <c:v>0.8264102411</c:v>
                </c:pt>
                <c:pt idx="784">
                  <c:v>0.609542155</c:v>
                </c:pt>
                <c:pt idx="785">
                  <c:v>0.4704856038</c:v>
                </c:pt>
                <c:pt idx="786">
                  <c:v>0.9636722341</c:v>
                </c:pt>
                <c:pt idx="787">
                  <c:v>0.0027106597</c:v>
                </c:pt>
                <c:pt idx="788">
                  <c:v>0.5946513497</c:v>
                </c:pt>
                <c:pt idx="789">
                  <c:v>0.3620760593</c:v>
                </c:pt>
                <c:pt idx="790">
                  <c:v>0.3151424075</c:v>
                </c:pt>
                <c:pt idx="791">
                  <c:v>0.5617475331</c:v>
                </c:pt>
                <c:pt idx="792">
                  <c:v>0.370833519</c:v>
                </c:pt>
                <c:pt idx="793">
                  <c:v>0.0058860327</c:v>
                </c:pt>
                <c:pt idx="794">
                  <c:v>0.6918762494</c:v>
                </c:pt>
                <c:pt idx="795">
                  <c:v>1.4016679265</c:v>
                </c:pt>
                <c:pt idx="796">
                  <c:v>0.7597936603</c:v>
                </c:pt>
                <c:pt idx="797">
                  <c:v>0.7604430948</c:v>
                </c:pt>
                <c:pt idx="798">
                  <c:v>0.5134041465</c:v>
                </c:pt>
                <c:pt idx="799">
                  <c:v>0.9177223107</c:v>
                </c:pt>
                <c:pt idx="800">
                  <c:v>0.0060240369</c:v>
                </c:pt>
                <c:pt idx="801">
                  <c:v>0.5306177593</c:v>
                </c:pt>
                <c:pt idx="802">
                  <c:v>0.4118918984</c:v>
                </c:pt>
                <c:pt idx="803">
                  <c:v>1.0104907896</c:v>
                </c:pt>
                <c:pt idx="804">
                  <c:v>0.6279783083</c:v>
                </c:pt>
                <c:pt idx="805">
                  <c:v>0.7532333927</c:v>
                </c:pt>
                <c:pt idx="806">
                  <c:v>0.9673702263</c:v>
                </c:pt>
                <c:pt idx="807">
                  <c:v>0.8113903664</c:v>
                </c:pt>
                <c:pt idx="808">
                  <c:v>0.4963339185</c:v>
                </c:pt>
                <c:pt idx="809">
                  <c:v>0.5155859977</c:v>
                </c:pt>
                <c:pt idx="810">
                  <c:v>0.8225068835</c:v>
                </c:pt>
                <c:pt idx="811">
                  <c:v>0.4638455057</c:v>
                </c:pt>
                <c:pt idx="812">
                  <c:v>0.6324260731</c:v>
                </c:pt>
                <c:pt idx="813">
                  <c:v>1.1819012227</c:v>
                </c:pt>
                <c:pt idx="814">
                  <c:v>0.0276900485</c:v>
                </c:pt>
                <c:pt idx="815">
                  <c:v>0.8798750121</c:v>
                </c:pt>
                <c:pt idx="816">
                  <c:v>0.3690398131</c:v>
                </c:pt>
                <c:pt idx="817">
                  <c:v>0.4935945678</c:v>
                </c:pt>
                <c:pt idx="818">
                  <c:v>0.8534775725</c:v>
                </c:pt>
                <c:pt idx="819">
                  <c:v>1.3072171245</c:v>
                </c:pt>
                <c:pt idx="820">
                  <c:v>0.7413232869</c:v>
                </c:pt>
                <c:pt idx="821">
                  <c:v>0.8672032309</c:v>
                </c:pt>
                <c:pt idx="822">
                  <c:v>0.5475059558</c:v>
                </c:pt>
                <c:pt idx="823">
                  <c:v>0.8097588561</c:v>
                </c:pt>
                <c:pt idx="824">
                  <c:v>0.0040898562</c:v>
                </c:pt>
                <c:pt idx="825">
                  <c:v>0.4011737767</c:v>
                </c:pt>
                <c:pt idx="826">
                  <c:v>0.3103398262</c:v>
                </c:pt>
                <c:pt idx="827">
                  <c:v>1.9272446637</c:v>
                </c:pt>
                <c:pt idx="828">
                  <c:v>0.0024293222</c:v>
                </c:pt>
                <c:pt idx="829">
                  <c:v>0.7618227715</c:v>
                </c:pt>
                <c:pt idx="830">
                  <c:v>0.2711475107</c:v>
                </c:pt>
                <c:pt idx="831">
                  <c:v>0.5132972078</c:v>
                </c:pt>
                <c:pt idx="832">
                  <c:v>1.1353314199</c:v>
                </c:pt>
                <c:pt idx="833">
                  <c:v>0.2430270083</c:v>
                </c:pt>
                <c:pt idx="834">
                  <c:v>0.4483338932</c:v>
                </c:pt>
                <c:pt idx="835">
                  <c:v>0.5278213122</c:v>
                </c:pt>
                <c:pt idx="836">
                  <c:v>0.3832780548</c:v>
                </c:pt>
                <c:pt idx="837">
                  <c:v>0.191199397</c:v>
                </c:pt>
                <c:pt idx="838">
                  <c:v>0.3441591087</c:v>
                </c:pt>
                <c:pt idx="839">
                  <c:v>0.5229912321</c:v>
                </c:pt>
                <c:pt idx="840">
                  <c:v>0.2742115523</c:v>
                </c:pt>
                <c:pt idx="841">
                  <c:v>0.2518024026</c:v>
                </c:pt>
                <c:pt idx="842">
                  <c:v>0.7076944453</c:v>
                </c:pt>
                <c:pt idx="843">
                  <c:v>0.2612603155</c:v>
                </c:pt>
                <c:pt idx="844">
                  <c:v>0.4707827905</c:v>
                </c:pt>
                <c:pt idx="845">
                  <c:v>0.3650641503</c:v>
                </c:pt>
                <c:pt idx="846">
                  <c:v>0.0046365754</c:v>
                </c:pt>
                <c:pt idx="847">
                  <c:v>0.9884376035</c:v>
                </c:pt>
                <c:pt idx="848">
                  <c:v>0.5768983287</c:v>
                </c:pt>
                <c:pt idx="849">
                  <c:v>0.6098062205</c:v>
                </c:pt>
                <c:pt idx="850">
                  <c:v>0.9730762782</c:v>
                </c:pt>
                <c:pt idx="851">
                  <c:v>0.3858810419</c:v>
                </c:pt>
                <c:pt idx="852">
                  <c:v>1.2052099111</c:v>
                </c:pt>
                <c:pt idx="853">
                  <c:v>0.818919159</c:v>
                </c:pt>
                <c:pt idx="854">
                  <c:v>0.6459664949</c:v>
                </c:pt>
                <c:pt idx="855">
                  <c:v>0.0014167452</c:v>
                </c:pt>
                <c:pt idx="856">
                  <c:v>0.7342479022</c:v>
                </c:pt>
                <c:pt idx="857">
                  <c:v>0.8361989895</c:v>
                </c:pt>
                <c:pt idx="858">
                  <c:v>0.0070509133</c:v>
                </c:pt>
                <c:pt idx="859">
                  <c:v>0.0093771465</c:v>
                </c:pt>
                <c:pt idx="860">
                  <c:v>0.1366194507</c:v>
                </c:pt>
                <c:pt idx="861">
                  <c:v>0.7242752611</c:v>
                </c:pt>
                <c:pt idx="862">
                  <c:v>0.4638151673</c:v>
                </c:pt>
                <c:pt idx="863">
                  <c:v>0.0116600094</c:v>
                </c:pt>
                <c:pt idx="864">
                  <c:v>0.0044961481</c:v>
                </c:pt>
                <c:pt idx="865">
                  <c:v>0.0069460384</c:v>
                </c:pt>
                <c:pt idx="866">
                  <c:v>0.4561472677</c:v>
                </c:pt>
                <c:pt idx="867">
                  <c:v>0.793591073</c:v>
                </c:pt>
                <c:pt idx="868">
                  <c:v>0.0132787051</c:v>
                </c:pt>
                <c:pt idx="869">
                  <c:v>0.2520433523</c:v>
                </c:pt>
                <c:pt idx="870">
                  <c:v>0.5774174027</c:v>
                </c:pt>
                <c:pt idx="871">
                  <c:v>1.0041071069</c:v>
                </c:pt>
                <c:pt idx="872">
                  <c:v>0.6554381006</c:v>
                </c:pt>
                <c:pt idx="873">
                  <c:v>0.3933114463</c:v>
                </c:pt>
                <c:pt idx="874">
                  <c:v>0.5597607356</c:v>
                </c:pt>
                <c:pt idx="875">
                  <c:v>0.0033585065</c:v>
                </c:pt>
                <c:pt idx="876">
                  <c:v>1.2157212808</c:v>
                </c:pt>
                <c:pt idx="877">
                  <c:v>1.0991444565</c:v>
                </c:pt>
                <c:pt idx="878">
                  <c:v>0.545201822</c:v>
                </c:pt>
                <c:pt idx="879">
                  <c:v>0.0108264616</c:v>
                </c:pt>
                <c:pt idx="880">
                  <c:v>0.3413642659</c:v>
                </c:pt>
                <c:pt idx="881">
                  <c:v>0.5406473311</c:v>
                </c:pt>
                <c:pt idx="882">
                  <c:v>0.4413456682</c:v>
                </c:pt>
                <c:pt idx="883">
                  <c:v>0.5462036536</c:v>
                </c:pt>
                <c:pt idx="884">
                  <c:v>0.0041457853</c:v>
                </c:pt>
                <c:pt idx="885">
                  <c:v>0.7357965808</c:v>
                </c:pt>
                <c:pt idx="886">
                  <c:v>0.5550631795</c:v>
                </c:pt>
                <c:pt idx="887">
                  <c:v>0.0054812071</c:v>
                </c:pt>
                <c:pt idx="888">
                  <c:v>1.3870447642</c:v>
                </c:pt>
                <c:pt idx="889">
                  <c:v>0.3845916459</c:v>
                </c:pt>
                <c:pt idx="890">
                  <c:v>0.6546825986</c:v>
                </c:pt>
                <c:pt idx="891">
                  <c:v>0.0080566004</c:v>
                </c:pt>
                <c:pt idx="892">
                  <c:v>0.9184267821</c:v>
                </c:pt>
                <c:pt idx="893">
                  <c:v>0.2123062868</c:v>
                </c:pt>
                <c:pt idx="894">
                  <c:v>0.3264271382</c:v>
                </c:pt>
                <c:pt idx="895">
                  <c:v>0.6124261991</c:v>
                </c:pt>
                <c:pt idx="896">
                  <c:v>0.4951839032</c:v>
                </c:pt>
                <c:pt idx="897">
                  <c:v>0.3419903762</c:v>
                </c:pt>
                <c:pt idx="898">
                  <c:v>0.6249959061</c:v>
                </c:pt>
                <c:pt idx="899">
                  <c:v>0.4154598432</c:v>
                </c:pt>
                <c:pt idx="900">
                  <c:v>0.2586342131</c:v>
                </c:pt>
                <c:pt idx="901">
                  <c:v>0.0096146766</c:v>
                </c:pt>
                <c:pt idx="902">
                  <c:v>0.4126007327</c:v>
                </c:pt>
                <c:pt idx="903">
                  <c:v>0.003314716</c:v>
                </c:pt>
                <c:pt idx="904">
                  <c:v>0.6161756284</c:v>
                </c:pt>
                <c:pt idx="905">
                  <c:v>0.0038454424</c:v>
                </c:pt>
                <c:pt idx="906">
                  <c:v>0.9884002436</c:v>
                </c:pt>
                <c:pt idx="907">
                  <c:v>0.7250434789</c:v>
                </c:pt>
                <c:pt idx="908">
                  <c:v>0.4943471356</c:v>
                </c:pt>
                <c:pt idx="909">
                  <c:v>0.5053961081</c:v>
                </c:pt>
                <c:pt idx="910">
                  <c:v>0.97222539</c:v>
                </c:pt>
                <c:pt idx="911">
                  <c:v>0.230206632</c:v>
                </c:pt>
                <c:pt idx="912">
                  <c:v>1.1449594026</c:v>
                </c:pt>
                <c:pt idx="913">
                  <c:v>0.8479157255</c:v>
                </c:pt>
                <c:pt idx="914">
                  <c:v>0.5318035206</c:v>
                </c:pt>
                <c:pt idx="915">
                  <c:v>0.2826857809</c:v>
                </c:pt>
                <c:pt idx="916">
                  <c:v>0.6134374318</c:v>
                </c:pt>
                <c:pt idx="917">
                  <c:v>0.7959934447</c:v>
                </c:pt>
                <c:pt idx="918">
                  <c:v>0.5133580626</c:v>
                </c:pt>
                <c:pt idx="919">
                  <c:v>0.3208048436</c:v>
                </c:pt>
                <c:pt idx="920">
                  <c:v>0.1432523209</c:v>
                </c:pt>
                <c:pt idx="921">
                  <c:v>1.6154009037</c:v>
                </c:pt>
                <c:pt idx="922">
                  <c:v>0.4906291229</c:v>
                </c:pt>
                <c:pt idx="923">
                  <c:v>0.5075891882</c:v>
                </c:pt>
                <c:pt idx="924">
                  <c:v>0.0045013013</c:v>
                </c:pt>
                <c:pt idx="925">
                  <c:v>0.0100633059</c:v>
                </c:pt>
                <c:pt idx="926">
                  <c:v>0.8491962148</c:v>
                </c:pt>
                <c:pt idx="927">
                  <c:v>0.6656798279</c:v>
                </c:pt>
                <c:pt idx="928">
                  <c:v>0.227389435</c:v>
                </c:pt>
                <c:pt idx="929">
                  <c:v>0.4597862694</c:v>
                </c:pt>
                <c:pt idx="930">
                  <c:v>0.0125732705</c:v>
                </c:pt>
                <c:pt idx="931">
                  <c:v>0.577030049</c:v>
                </c:pt>
                <c:pt idx="932">
                  <c:v>0.5581640638</c:v>
                </c:pt>
                <c:pt idx="933">
                  <c:v>0.7506575029</c:v>
                </c:pt>
                <c:pt idx="934">
                  <c:v>0.0023187493</c:v>
                </c:pt>
                <c:pt idx="935">
                  <c:v>0.0043151523</c:v>
                </c:pt>
                <c:pt idx="936">
                  <c:v>0.3190564164</c:v>
                </c:pt>
                <c:pt idx="937">
                  <c:v>0.0042001795</c:v>
                </c:pt>
                <c:pt idx="938">
                  <c:v>1.274705795</c:v>
                </c:pt>
                <c:pt idx="939">
                  <c:v>0.2319036328</c:v>
                </c:pt>
                <c:pt idx="940">
                  <c:v>0.4073241994</c:v>
                </c:pt>
                <c:pt idx="941">
                  <c:v>0.7773177399</c:v>
                </c:pt>
                <c:pt idx="942">
                  <c:v>0.2579968767</c:v>
                </c:pt>
                <c:pt idx="943">
                  <c:v>0.5752576244</c:v>
                </c:pt>
                <c:pt idx="944">
                  <c:v>0.2451141057</c:v>
                </c:pt>
                <c:pt idx="945">
                  <c:v>1.0063731192</c:v>
                </c:pt>
                <c:pt idx="946">
                  <c:v>1.3056072792</c:v>
                </c:pt>
                <c:pt idx="947">
                  <c:v>0.3630087682</c:v>
                </c:pt>
                <c:pt idx="948">
                  <c:v>0.3895964791</c:v>
                </c:pt>
                <c:pt idx="949">
                  <c:v>0.5765461255</c:v>
                </c:pt>
                <c:pt idx="950">
                  <c:v>0.5508177575</c:v>
                </c:pt>
                <c:pt idx="951">
                  <c:v>0.5295375239</c:v>
                </c:pt>
                <c:pt idx="952">
                  <c:v>0.6597445706</c:v>
                </c:pt>
                <c:pt idx="953">
                  <c:v>0.4871929587</c:v>
                </c:pt>
                <c:pt idx="954">
                  <c:v>0.3872679358</c:v>
                </c:pt>
                <c:pt idx="955">
                  <c:v>0.0136733183</c:v>
                </c:pt>
                <c:pt idx="956">
                  <c:v>0.6867830241</c:v>
                </c:pt>
                <c:pt idx="957">
                  <c:v>0.4612995615</c:v>
                </c:pt>
                <c:pt idx="958">
                  <c:v>0.4474580292</c:v>
                </c:pt>
                <c:pt idx="959">
                  <c:v>0.6973856116</c:v>
                </c:pt>
                <c:pt idx="960">
                  <c:v>0.9684018885</c:v>
                </c:pt>
                <c:pt idx="961">
                  <c:v>0.5466270506</c:v>
                </c:pt>
                <c:pt idx="962">
                  <c:v>0.0048031628</c:v>
                </c:pt>
                <c:pt idx="963">
                  <c:v>0.8200650138</c:v>
                </c:pt>
                <c:pt idx="964">
                  <c:v>0.4772024351</c:v>
                </c:pt>
                <c:pt idx="965">
                  <c:v>0.0022977199</c:v>
                </c:pt>
                <c:pt idx="966">
                  <c:v>0.0029838382</c:v>
                </c:pt>
                <c:pt idx="967">
                  <c:v>0.3972247426</c:v>
                </c:pt>
                <c:pt idx="968">
                  <c:v>0.9903167477</c:v>
                </c:pt>
                <c:pt idx="969">
                  <c:v>0.7129285027</c:v>
                </c:pt>
                <c:pt idx="970">
                  <c:v>0.7739596833</c:v>
                </c:pt>
                <c:pt idx="971">
                  <c:v>0.3859916746</c:v>
                </c:pt>
                <c:pt idx="972">
                  <c:v>0.7329067317</c:v>
                </c:pt>
                <c:pt idx="973">
                  <c:v>1.4151454668</c:v>
                </c:pt>
                <c:pt idx="974">
                  <c:v>0.4224082713</c:v>
                </c:pt>
                <c:pt idx="975">
                  <c:v>0.6821714598</c:v>
                </c:pt>
                <c:pt idx="976">
                  <c:v>0.7120365828</c:v>
                </c:pt>
                <c:pt idx="977">
                  <c:v>0.0565554578</c:v>
                </c:pt>
                <c:pt idx="978">
                  <c:v>0.6057427238</c:v>
                </c:pt>
                <c:pt idx="979">
                  <c:v>0.5039444969</c:v>
                </c:pt>
                <c:pt idx="980">
                  <c:v>0.8286347628</c:v>
                </c:pt>
                <c:pt idx="981">
                  <c:v>0.5221307231</c:v>
                </c:pt>
                <c:pt idx="982">
                  <c:v>0.0126783882</c:v>
                </c:pt>
                <c:pt idx="983">
                  <c:v>0.0076835518</c:v>
                </c:pt>
                <c:pt idx="984">
                  <c:v>0.4892832066</c:v>
                </c:pt>
                <c:pt idx="985">
                  <c:v>0.5062266796</c:v>
                </c:pt>
                <c:pt idx="986">
                  <c:v>0.015560536</c:v>
                </c:pt>
                <c:pt idx="987">
                  <c:v>0.6395054652</c:v>
                </c:pt>
                <c:pt idx="988">
                  <c:v>0.607364285</c:v>
                </c:pt>
                <c:pt idx="989">
                  <c:v>0.281879572</c:v>
                </c:pt>
                <c:pt idx="990">
                  <c:v>0.6565165193</c:v>
                </c:pt>
                <c:pt idx="991">
                  <c:v>0.6372113703</c:v>
                </c:pt>
                <c:pt idx="992">
                  <c:v>0.1707280988</c:v>
                </c:pt>
                <c:pt idx="993">
                  <c:v>0.3325716319</c:v>
                </c:pt>
                <c:pt idx="994">
                  <c:v>0.003245396</c:v>
                </c:pt>
                <c:pt idx="995">
                  <c:v>1.0657150568</c:v>
                </c:pt>
                <c:pt idx="996">
                  <c:v>0.5920339984</c:v>
                </c:pt>
                <c:pt idx="997">
                  <c:v>0.6896890371</c:v>
                </c:pt>
                <c:pt idx="998">
                  <c:v>0.4657404673</c:v>
                </c:pt>
                <c:pt idx="999">
                  <c:v>0.5540882241</c:v>
                </c:pt>
                <c:pt idx="1000">
                  <c:v>0.0028161091</c:v>
                </c:pt>
                <c:pt idx="1001">
                  <c:v>0.3090506621</c:v>
                </c:pt>
                <c:pt idx="1002">
                  <c:v>0.4331153645</c:v>
                </c:pt>
                <c:pt idx="1003">
                  <c:v>0.3708781783</c:v>
                </c:pt>
                <c:pt idx="1004">
                  <c:v>0.0014902036</c:v>
                </c:pt>
                <c:pt idx="1005">
                  <c:v>0.2955919778</c:v>
                </c:pt>
                <c:pt idx="1006">
                  <c:v>0.4709539882</c:v>
                </c:pt>
                <c:pt idx="1007">
                  <c:v>0.867999815</c:v>
                </c:pt>
                <c:pt idx="1008">
                  <c:v>0.7809351749</c:v>
                </c:pt>
                <c:pt idx="1009">
                  <c:v>0.0390681368</c:v>
                </c:pt>
                <c:pt idx="1010">
                  <c:v>0.1425983385</c:v>
                </c:pt>
                <c:pt idx="1011">
                  <c:v>0.175732215</c:v>
                </c:pt>
                <c:pt idx="1012">
                  <c:v>0.7467363453</c:v>
                </c:pt>
                <c:pt idx="1013">
                  <c:v>0.3438090751</c:v>
                </c:pt>
                <c:pt idx="1014">
                  <c:v>0.5430214385</c:v>
                </c:pt>
                <c:pt idx="1015">
                  <c:v>0.4630564875</c:v>
                </c:pt>
                <c:pt idx="1016">
                  <c:v>0.8092412753</c:v>
                </c:pt>
                <c:pt idx="1017">
                  <c:v>0.5835073247</c:v>
                </c:pt>
                <c:pt idx="1018">
                  <c:v>0.007440917</c:v>
                </c:pt>
                <c:pt idx="1019">
                  <c:v>0.5514958295</c:v>
                </c:pt>
                <c:pt idx="1020">
                  <c:v>0.9686965793</c:v>
                </c:pt>
                <c:pt idx="1021">
                  <c:v>0.4442199326</c:v>
                </c:pt>
                <c:pt idx="1022">
                  <c:v>0.7090109479</c:v>
                </c:pt>
                <c:pt idx="1023">
                  <c:v>0.7269111185</c:v>
                </c:pt>
                <c:pt idx="1024">
                  <c:v>0.2832423475</c:v>
                </c:pt>
                <c:pt idx="1025">
                  <c:v>0.2779410699</c:v>
                </c:pt>
                <c:pt idx="1026">
                  <c:v>0.6573669616</c:v>
                </c:pt>
                <c:pt idx="1027">
                  <c:v>0.0148488576</c:v>
                </c:pt>
                <c:pt idx="1028">
                  <c:v>0.8179531158</c:v>
                </c:pt>
                <c:pt idx="1029">
                  <c:v>0.6638323962</c:v>
                </c:pt>
                <c:pt idx="1030">
                  <c:v>0.2591703515</c:v>
                </c:pt>
                <c:pt idx="1031">
                  <c:v>0.3688718838</c:v>
                </c:pt>
                <c:pt idx="1032">
                  <c:v>0.7045114763</c:v>
                </c:pt>
                <c:pt idx="1033">
                  <c:v>0.5482130578</c:v>
                </c:pt>
                <c:pt idx="1034">
                  <c:v>0.3193159065</c:v>
                </c:pt>
                <c:pt idx="1035">
                  <c:v>0.9077123096</c:v>
                </c:pt>
                <c:pt idx="1036">
                  <c:v>1.0188302604</c:v>
                </c:pt>
                <c:pt idx="1037">
                  <c:v>0.4297315168</c:v>
                </c:pt>
                <c:pt idx="1038">
                  <c:v>0.5233240461</c:v>
                </c:pt>
                <c:pt idx="1039">
                  <c:v>0.8111953484</c:v>
                </c:pt>
                <c:pt idx="1040">
                  <c:v>0.721327759</c:v>
                </c:pt>
                <c:pt idx="1041">
                  <c:v>0.3288781828</c:v>
                </c:pt>
                <c:pt idx="1042">
                  <c:v>0.2716789845</c:v>
                </c:pt>
                <c:pt idx="1043">
                  <c:v>0.5410322185</c:v>
                </c:pt>
                <c:pt idx="1044">
                  <c:v>0.3167702924</c:v>
                </c:pt>
                <c:pt idx="1045">
                  <c:v>0.6398835213</c:v>
                </c:pt>
                <c:pt idx="1046">
                  <c:v>0.9741026746</c:v>
                </c:pt>
                <c:pt idx="1047">
                  <c:v>0.2814869289</c:v>
                </c:pt>
                <c:pt idx="1048">
                  <c:v>0.0087051636</c:v>
                </c:pt>
                <c:pt idx="1049">
                  <c:v>0.0809105323</c:v>
                </c:pt>
                <c:pt idx="1050">
                  <c:v>0.6487498971</c:v>
                </c:pt>
                <c:pt idx="1051">
                  <c:v>0.6851569474</c:v>
                </c:pt>
                <c:pt idx="1052">
                  <c:v>0.5908272791</c:v>
                </c:pt>
                <c:pt idx="1053">
                  <c:v>0.2165406545</c:v>
                </c:pt>
                <c:pt idx="1054">
                  <c:v>0.550155388</c:v>
                </c:pt>
                <c:pt idx="1055">
                  <c:v>0.5840370095</c:v>
                </c:pt>
                <c:pt idx="1056">
                  <c:v>0.7338073839</c:v>
                </c:pt>
                <c:pt idx="1057">
                  <c:v>0.7307539409</c:v>
                </c:pt>
                <c:pt idx="1058">
                  <c:v>0.9200478834</c:v>
                </c:pt>
                <c:pt idx="1059">
                  <c:v>0.002550814</c:v>
                </c:pt>
                <c:pt idx="1060">
                  <c:v>1.527480233</c:v>
                </c:pt>
                <c:pt idx="1061">
                  <c:v>0.7033380401</c:v>
                </c:pt>
                <c:pt idx="1062">
                  <c:v>0.7428993486</c:v>
                </c:pt>
                <c:pt idx="1063">
                  <c:v>1.0051717766</c:v>
                </c:pt>
                <c:pt idx="1064">
                  <c:v>0.8470284145</c:v>
                </c:pt>
                <c:pt idx="1065">
                  <c:v>0.0022312487</c:v>
                </c:pt>
                <c:pt idx="1066">
                  <c:v>0.4223314534</c:v>
                </c:pt>
                <c:pt idx="1067">
                  <c:v>0.6627279684</c:v>
                </c:pt>
                <c:pt idx="1068">
                  <c:v>1.3936346257</c:v>
                </c:pt>
                <c:pt idx="1069">
                  <c:v>0.0040406887</c:v>
                </c:pt>
                <c:pt idx="1070">
                  <c:v>0.9569741722</c:v>
                </c:pt>
                <c:pt idx="1071">
                  <c:v>0.2229704175</c:v>
                </c:pt>
                <c:pt idx="1072">
                  <c:v>0.8976432898</c:v>
                </c:pt>
                <c:pt idx="1073">
                  <c:v>0.437303141</c:v>
                </c:pt>
                <c:pt idx="1074">
                  <c:v>0.001806807</c:v>
                </c:pt>
                <c:pt idx="1075">
                  <c:v>0.7319214974</c:v>
                </c:pt>
                <c:pt idx="1076">
                  <c:v>1.5754986889</c:v>
                </c:pt>
                <c:pt idx="1077">
                  <c:v>0.4607692552</c:v>
                </c:pt>
                <c:pt idx="1078">
                  <c:v>0.250714152</c:v>
                </c:pt>
                <c:pt idx="1079">
                  <c:v>0.2197957287</c:v>
                </c:pt>
                <c:pt idx="1080">
                  <c:v>0.9188386285</c:v>
                </c:pt>
                <c:pt idx="1081">
                  <c:v>0.5445389338</c:v>
                </c:pt>
                <c:pt idx="1082">
                  <c:v>0.3469073619</c:v>
                </c:pt>
                <c:pt idx="1083">
                  <c:v>0.0172651404</c:v>
                </c:pt>
                <c:pt idx="1084">
                  <c:v>0.3253622088</c:v>
                </c:pt>
                <c:pt idx="1085">
                  <c:v>0.3036902539</c:v>
                </c:pt>
                <c:pt idx="1086">
                  <c:v>0.9455757866</c:v>
                </c:pt>
                <c:pt idx="1087">
                  <c:v>0.4408651852</c:v>
                </c:pt>
                <c:pt idx="1088">
                  <c:v>0.0074876267</c:v>
                </c:pt>
                <c:pt idx="1089">
                  <c:v>0.9029863174</c:v>
                </c:pt>
                <c:pt idx="1090">
                  <c:v>0.8905956942</c:v>
                </c:pt>
                <c:pt idx="1091">
                  <c:v>0.068783973</c:v>
                </c:pt>
                <c:pt idx="1092">
                  <c:v>0.7479029693</c:v>
                </c:pt>
                <c:pt idx="1093">
                  <c:v>0.9842904204</c:v>
                </c:pt>
                <c:pt idx="1094">
                  <c:v>1.0154591536</c:v>
                </c:pt>
                <c:pt idx="1095">
                  <c:v>0.0015840821</c:v>
                </c:pt>
                <c:pt idx="1096">
                  <c:v>0.5810819751</c:v>
                </c:pt>
                <c:pt idx="1097">
                  <c:v>0.3869110477</c:v>
                </c:pt>
                <c:pt idx="1098">
                  <c:v>0.7016630664</c:v>
                </c:pt>
                <c:pt idx="1099">
                  <c:v>0.3915285379</c:v>
                </c:pt>
                <c:pt idx="1100">
                  <c:v>0.7388858479</c:v>
                </c:pt>
                <c:pt idx="1101">
                  <c:v>0.0043946015</c:v>
                </c:pt>
                <c:pt idx="1102">
                  <c:v>0.4190163837</c:v>
                </c:pt>
                <c:pt idx="1103">
                  <c:v>0.855782985</c:v>
                </c:pt>
                <c:pt idx="1104">
                  <c:v>0.2014428659</c:v>
                </c:pt>
                <c:pt idx="1105">
                  <c:v>0.4237956386</c:v>
                </c:pt>
                <c:pt idx="1106">
                  <c:v>0.7748011177</c:v>
                </c:pt>
                <c:pt idx="1107">
                  <c:v>0.7730480877</c:v>
                </c:pt>
                <c:pt idx="1108">
                  <c:v>0.0824607585</c:v>
                </c:pt>
                <c:pt idx="1109">
                  <c:v>0.7231011354</c:v>
                </c:pt>
                <c:pt idx="1110">
                  <c:v>0.5139232942</c:v>
                </c:pt>
                <c:pt idx="1111">
                  <c:v>0.4050305538</c:v>
                </c:pt>
                <c:pt idx="1112">
                  <c:v>0.3274187862</c:v>
                </c:pt>
                <c:pt idx="1113">
                  <c:v>0.3063338102</c:v>
                </c:pt>
                <c:pt idx="1114">
                  <c:v>0.4232441023</c:v>
                </c:pt>
                <c:pt idx="1115">
                  <c:v>0.7908324352</c:v>
                </c:pt>
                <c:pt idx="1116">
                  <c:v>0.3808999389</c:v>
                </c:pt>
                <c:pt idx="1117">
                  <c:v>0.1906473311</c:v>
                </c:pt>
                <c:pt idx="1118">
                  <c:v>0.9300762443</c:v>
                </c:pt>
                <c:pt idx="1119">
                  <c:v>0.5447438682</c:v>
                </c:pt>
                <c:pt idx="1120">
                  <c:v>0.2934844844</c:v>
                </c:pt>
                <c:pt idx="1121">
                  <c:v>2.0346074403</c:v>
                </c:pt>
                <c:pt idx="1122">
                  <c:v>1.1074648467</c:v>
                </c:pt>
                <c:pt idx="1123">
                  <c:v>0.8510010687</c:v>
                </c:pt>
                <c:pt idx="1124">
                  <c:v>1.0329241529</c:v>
                </c:pt>
                <c:pt idx="1125">
                  <c:v>0.4741604365</c:v>
                </c:pt>
                <c:pt idx="1126">
                  <c:v>0.0039055314</c:v>
                </c:pt>
                <c:pt idx="1127">
                  <c:v>0.6222011393</c:v>
                </c:pt>
                <c:pt idx="1128">
                  <c:v>0.0259219528</c:v>
                </c:pt>
                <c:pt idx="1129">
                  <c:v>0.6053727167</c:v>
                </c:pt>
                <c:pt idx="1130">
                  <c:v>1.8709757955</c:v>
                </c:pt>
                <c:pt idx="1131">
                  <c:v>0.0058170184</c:v>
                </c:pt>
                <c:pt idx="1132">
                  <c:v>0.4652475263</c:v>
                </c:pt>
                <c:pt idx="1133">
                  <c:v>0.0037333329</c:v>
                </c:pt>
                <c:pt idx="1134">
                  <c:v>0.2611792071</c:v>
                </c:pt>
                <c:pt idx="1135">
                  <c:v>0.3440700557</c:v>
                </c:pt>
                <c:pt idx="1136">
                  <c:v>0.013967944</c:v>
                </c:pt>
                <c:pt idx="1137">
                  <c:v>1.289894614999999</c:v>
                </c:pt>
                <c:pt idx="1138">
                  <c:v>0.6787535703</c:v>
                </c:pt>
                <c:pt idx="1139">
                  <c:v>0.6824651244</c:v>
                </c:pt>
                <c:pt idx="1140">
                  <c:v>0.0044831183</c:v>
                </c:pt>
                <c:pt idx="1141">
                  <c:v>0.3273561647</c:v>
                </c:pt>
                <c:pt idx="1142">
                  <c:v>0.761191597</c:v>
                </c:pt>
                <c:pt idx="1143">
                  <c:v>0.5337176703</c:v>
                </c:pt>
                <c:pt idx="1144">
                  <c:v>0.0520206572</c:v>
                </c:pt>
                <c:pt idx="1145">
                  <c:v>0.6866043363</c:v>
                </c:pt>
                <c:pt idx="1146">
                  <c:v>0.0013173898</c:v>
                </c:pt>
                <c:pt idx="1147">
                  <c:v>0.9250470916</c:v>
                </c:pt>
                <c:pt idx="1148">
                  <c:v>0.8465211557</c:v>
                </c:pt>
                <c:pt idx="1149">
                  <c:v>1.0475590411</c:v>
                </c:pt>
                <c:pt idx="1150">
                  <c:v>0.4971540836</c:v>
                </c:pt>
                <c:pt idx="1151">
                  <c:v>0.7339593915</c:v>
                </c:pt>
                <c:pt idx="1152">
                  <c:v>1.4166940825</c:v>
                </c:pt>
                <c:pt idx="1153">
                  <c:v>0.6892242803</c:v>
                </c:pt>
                <c:pt idx="1154">
                  <c:v>0.0019733189</c:v>
                </c:pt>
                <c:pt idx="1155">
                  <c:v>0.6769280831</c:v>
                </c:pt>
                <c:pt idx="1156">
                  <c:v>0.6677315008</c:v>
                </c:pt>
                <c:pt idx="1157">
                  <c:v>0.523190738</c:v>
                </c:pt>
                <c:pt idx="1158">
                  <c:v>0.58311738</c:v>
                </c:pt>
                <c:pt idx="1159">
                  <c:v>0.4084608045</c:v>
                </c:pt>
                <c:pt idx="1160">
                  <c:v>0.8921531534</c:v>
                </c:pt>
                <c:pt idx="1161">
                  <c:v>1.000847828</c:v>
                </c:pt>
                <c:pt idx="1162">
                  <c:v>0.4880636438</c:v>
                </c:pt>
                <c:pt idx="1163">
                  <c:v>0.3170560116</c:v>
                </c:pt>
                <c:pt idx="1164">
                  <c:v>0.8330588907</c:v>
                </c:pt>
                <c:pt idx="1165">
                  <c:v>0.1774594058</c:v>
                </c:pt>
                <c:pt idx="1166">
                  <c:v>0.76139739</c:v>
                </c:pt>
                <c:pt idx="1167">
                  <c:v>0.5560363012</c:v>
                </c:pt>
                <c:pt idx="1168">
                  <c:v>0.000880762</c:v>
                </c:pt>
                <c:pt idx="1169">
                  <c:v>0.6190806977</c:v>
                </c:pt>
                <c:pt idx="1170">
                  <c:v>0.6260389842</c:v>
                </c:pt>
                <c:pt idx="1171">
                  <c:v>0.0200925087</c:v>
                </c:pt>
                <c:pt idx="1172">
                  <c:v>0.6480267636</c:v>
                </c:pt>
                <c:pt idx="1173">
                  <c:v>0.4935218806</c:v>
                </c:pt>
                <c:pt idx="1174">
                  <c:v>0.7750832629</c:v>
                </c:pt>
                <c:pt idx="1175">
                  <c:v>0.6262504739</c:v>
                </c:pt>
                <c:pt idx="1176">
                  <c:v>1.0036786857</c:v>
                </c:pt>
                <c:pt idx="1177">
                  <c:v>0.1425137701</c:v>
                </c:pt>
                <c:pt idx="1178">
                  <c:v>0.6301792801</c:v>
                </c:pt>
                <c:pt idx="1179">
                  <c:v>0.7711474891</c:v>
                </c:pt>
                <c:pt idx="1180">
                  <c:v>0.792658924</c:v>
                </c:pt>
                <c:pt idx="1181">
                  <c:v>0.0058642956</c:v>
                </c:pt>
                <c:pt idx="1182">
                  <c:v>0.5823937324</c:v>
                </c:pt>
                <c:pt idx="1183">
                  <c:v>0.009188335</c:v>
                </c:pt>
                <c:pt idx="1184">
                  <c:v>1.1051359843</c:v>
                </c:pt>
                <c:pt idx="1185">
                  <c:v>0.0703893761</c:v>
                </c:pt>
                <c:pt idx="1186">
                  <c:v>0.6064254637</c:v>
                </c:pt>
                <c:pt idx="1187">
                  <c:v>0.4872071572</c:v>
                </c:pt>
                <c:pt idx="1188">
                  <c:v>0.0857735443</c:v>
                </c:pt>
                <c:pt idx="1189">
                  <c:v>0.0414580419</c:v>
                </c:pt>
                <c:pt idx="1190">
                  <c:v>0.8386696864</c:v>
                </c:pt>
                <c:pt idx="1191">
                  <c:v>0.6893188544</c:v>
                </c:pt>
                <c:pt idx="1192">
                  <c:v>0.4702277383</c:v>
                </c:pt>
                <c:pt idx="1193">
                  <c:v>0.0017392454</c:v>
                </c:pt>
                <c:pt idx="1194">
                  <c:v>0.0103820727</c:v>
                </c:pt>
                <c:pt idx="1195">
                  <c:v>0.8925298339</c:v>
                </c:pt>
                <c:pt idx="1196">
                  <c:v>0.6583368303</c:v>
                </c:pt>
                <c:pt idx="1197">
                  <c:v>0.6013707762</c:v>
                </c:pt>
                <c:pt idx="1198">
                  <c:v>1.0508769163</c:v>
                </c:pt>
                <c:pt idx="1199">
                  <c:v>0.3309462136</c:v>
                </c:pt>
                <c:pt idx="1200">
                  <c:v>0.1671207787</c:v>
                </c:pt>
                <c:pt idx="1201">
                  <c:v>0.2377940261</c:v>
                </c:pt>
                <c:pt idx="1202">
                  <c:v>0.6984713897</c:v>
                </c:pt>
                <c:pt idx="1203">
                  <c:v>0.7982498237</c:v>
                </c:pt>
                <c:pt idx="1204">
                  <c:v>1.1133093865</c:v>
                </c:pt>
                <c:pt idx="1205">
                  <c:v>0.5578189795</c:v>
                </c:pt>
                <c:pt idx="1206">
                  <c:v>0.0006833822</c:v>
                </c:pt>
                <c:pt idx="1207">
                  <c:v>0.190358195</c:v>
                </c:pt>
                <c:pt idx="1208">
                  <c:v>0.7538662041</c:v>
                </c:pt>
                <c:pt idx="1209">
                  <c:v>0.4052952048</c:v>
                </c:pt>
                <c:pt idx="1210">
                  <c:v>0.8830107341</c:v>
                </c:pt>
                <c:pt idx="1211">
                  <c:v>0.0016550244</c:v>
                </c:pt>
                <c:pt idx="1212">
                  <c:v>0.6676309826</c:v>
                </c:pt>
                <c:pt idx="1213">
                  <c:v>0.6854284171</c:v>
                </c:pt>
                <c:pt idx="1214">
                  <c:v>0.0812064392</c:v>
                </c:pt>
                <c:pt idx="1215">
                  <c:v>0.0466791629</c:v>
                </c:pt>
                <c:pt idx="1216">
                  <c:v>1.580130629</c:v>
                </c:pt>
                <c:pt idx="1217">
                  <c:v>0.4885091975</c:v>
                </c:pt>
                <c:pt idx="1218">
                  <c:v>0.6377993125</c:v>
                </c:pt>
                <c:pt idx="1219">
                  <c:v>0.4255491457</c:v>
                </c:pt>
                <c:pt idx="1220">
                  <c:v>1.2192918516</c:v>
                </c:pt>
                <c:pt idx="1221">
                  <c:v>1.2175929468</c:v>
                </c:pt>
                <c:pt idx="1222">
                  <c:v>0.2395574899</c:v>
                </c:pt>
                <c:pt idx="1223">
                  <c:v>1.0563095392</c:v>
                </c:pt>
                <c:pt idx="1224">
                  <c:v>0.4984914521</c:v>
                </c:pt>
                <c:pt idx="1225">
                  <c:v>1.0053455984</c:v>
                </c:pt>
                <c:pt idx="1226">
                  <c:v>0.2526744305</c:v>
                </c:pt>
                <c:pt idx="1227">
                  <c:v>0.4289719666</c:v>
                </c:pt>
                <c:pt idx="1228">
                  <c:v>0.0059403364</c:v>
                </c:pt>
                <c:pt idx="1229">
                  <c:v>0.2507066394</c:v>
                </c:pt>
                <c:pt idx="1230">
                  <c:v>0.9745951654</c:v>
                </c:pt>
                <c:pt idx="1231">
                  <c:v>0.8986859624</c:v>
                </c:pt>
                <c:pt idx="1232">
                  <c:v>1.2764886582</c:v>
                </c:pt>
                <c:pt idx="1233">
                  <c:v>0.3914790146</c:v>
                </c:pt>
                <c:pt idx="1234">
                  <c:v>0.3513351709</c:v>
                </c:pt>
                <c:pt idx="1235">
                  <c:v>0.2098391482</c:v>
                </c:pt>
                <c:pt idx="1236">
                  <c:v>0.819646749</c:v>
                </c:pt>
                <c:pt idx="1237">
                  <c:v>0.467056613</c:v>
                </c:pt>
                <c:pt idx="1238">
                  <c:v>0.8644796165</c:v>
                </c:pt>
                <c:pt idx="1239">
                  <c:v>0.7876571018</c:v>
                </c:pt>
                <c:pt idx="1240">
                  <c:v>1.9820787612</c:v>
                </c:pt>
                <c:pt idx="1241">
                  <c:v>0.0840213255</c:v>
                </c:pt>
                <c:pt idx="1242">
                  <c:v>0.3124887395</c:v>
                </c:pt>
                <c:pt idx="1243">
                  <c:v>0.8698923392</c:v>
                </c:pt>
                <c:pt idx="1244">
                  <c:v>0.9980751048</c:v>
                </c:pt>
                <c:pt idx="1245">
                  <c:v>0.5815037784</c:v>
                </c:pt>
                <c:pt idx="1246">
                  <c:v>1.3172528552</c:v>
                </c:pt>
                <c:pt idx="1247">
                  <c:v>0.3958130459</c:v>
                </c:pt>
                <c:pt idx="1248">
                  <c:v>0.8359454819</c:v>
                </c:pt>
                <c:pt idx="1249">
                  <c:v>1.0718662883</c:v>
                </c:pt>
                <c:pt idx="1250">
                  <c:v>0.5809663615</c:v>
                </c:pt>
                <c:pt idx="1251">
                  <c:v>0.0008622623</c:v>
                </c:pt>
                <c:pt idx="1252">
                  <c:v>0.2932889634</c:v>
                </c:pt>
                <c:pt idx="1253">
                  <c:v>0.462568446</c:v>
                </c:pt>
                <c:pt idx="1254">
                  <c:v>0.6572021764</c:v>
                </c:pt>
                <c:pt idx="1255">
                  <c:v>0.8512791713</c:v>
                </c:pt>
                <c:pt idx="1256">
                  <c:v>0.3659613348</c:v>
                </c:pt>
                <c:pt idx="1257">
                  <c:v>0.0062980426</c:v>
                </c:pt>
                <c:pt idx="1258">
                  <c:v>1.1128775654</c:v>
                </c:pt>
                <c:pt idx="1259">
                  <c:v>0.2909609788</c:v>
                </c:pt>
                <c:pt idx="1260">
                  <c:v>1.4987832692</c:v>
                </c:pt>
                <c:pt idx="1261">
                  <c:v>0.4170687628</c:v>
                </c:pt>
                <c:pt idx="1262">
                  <c:v>0.0088749317</c:v>
                </c:pt>
                <c:pt idx="1263">
                  <c:v>0.0813186668</c:v>
                </c:pt>
                <c:pt idx="1264">
                  <c:v>0.5643689403</c:v>
                </c:pt>
                <c:pt idx="1265">
                  <c:v>0.5752256055</c:v>
                </c:pt>
                <c:pt idx="1266">
                  <c:v>0.7202116529</c:v>
                </c:pt>
                <c:pt idx="1267">
                  <c:v>0.0126506887</c:v>
                </c:pt>
                <c:pt idx="1268">
                  <c:v>0.0041448505</c:v>
                </c:pt>
                <c:pt idx="1269">
                  <c:v>0.2792920272</c:v>
                </c:pt>
                <c:pt idx="1270">
                  <c:v>0.6413546524</c:v>
                </c:pt>
                <c:pt idx="1271">
                  <c:v>0.7995786574</c:v>
                </c:pt>
                <c:pt idx="1272">
                  <c:v>0.0015836599</c:v>
                </c:pt>
                <c:pt idx="1273">
                  <c:v>0.0035937089</c:v>
                </c:pt>
                <c:pt idx="1274">
                  <c:v>0.6200039221</c:v>
                </c:pt>
                <c:pt idx="1275">
                  <c:v>0.0039382259</c:v>
                </c:pt>
                <c:pt idx="1276">
                  <c:v>0.6999368883</c:v>
                </c:pt>
                <c:pt idx="1277">
                  <c:v>0.4324294609</c:v>
                </c:pt>
                <c:pt idx="1278">
                  <c:v>0.363065881</c:v>
                </c:pt>
                <c:pt idx="1279">
                  <c:v>0.0405434036</c:v>
                </c:pt>
                <c:pt idx="1280">
                  <c:v>0.7828334371</c:v>
                </c:pt>
                <c:pt idx="1281">
                  <c:v>0.0111741587</c:v>
                </c:pt>
                <c:pt idx="1282">
                  <c:v>0.9434073791</c:v>
                </c:pt>
                <c:pt idx="1283">
                  <c:v>0.5347221851</c:v>
                </c:pt>
                <c:pt idx="1284">
                  <c:v>0.5675775801</c:v>
                </c:pt>
                <c:pt idx="1285">
                  <c:v>0.1029569516</c:v>
                </c:pt>
                <c:pt idx="1286">
                  <c:v>1.1614807885</c:v>
                </c:pt>
                <c:pt idx="1287">
                  <c:v>0.0009151311</c:v>
                </c:pt>
                <c:pt idx="1288">
                  <c:v>0.4999129621</c:v>
                </c:pt>
                <c:pt idx="1289">
                  <c:v>0.5982668418</c:v>
                </c:pt>
                <c:pt idx="1290">
                  <c:v>0.1483203988</c:v>
                </c:pt>
                <c:pt idx="1291">
                  <c:v>2.1090104604</c:v>
                </c:pt>
                <c:pt idx="1292">
                  <c:v>0.3069494321</c:v>
                </c:pt>
                <c:pt idx="1293">
                  <c:v>0.1493058532</c:v>
                </c:pt>
                <c:pt idx="1294">
                  <c:v>0.4576103547</c:v>
                </c:pt>
                <c:pt idx="1295">
                  <c:v>0.3549096436</c:v>
                </c:pt>
                <c:pt idx="1296">
                  <c:v>0.5400231162</c:v>
                </c:pt>
                <c:pt idx="1297">
                  <c:v>0.1040257949</c:v>
                </c:pt>
                <c:pt idx="1298">
                  <c:v>0.0006486546</c:v>
                </c:pt>
                <c:pt idx="1299">
                  <c:v>0.8084642855</c:v>
                </c:pt>
                <c:pt idx="1300">
                  <c:v>0.8003229473</c:v>
                </c:pt>
                <c:pt idx="1301">
                  <c:v>0.4660342854</c:v>
                </c:pt>
                <c:pt idx="1302">
                  <c:v>0.26444392</c:v>
                </c:pt>
                <c:pt idx="1303">
                  <c:v>0.188004764</c:v>
                </c:pt>
                <c:pt idx="1304">
                  <c:v>0.4945493007</c:v>
                </c:pt>
                <c:pt idx="1305">
                  <c:v>1.3014777131</c:v>
                </c:pt>
                <c:pt idx="1306">
                  <c:v>0.4058629054</c:v>
                </c:pt>
                <c:pt idx="1307">
                  <c:v>0.3841315652</c:v>
                </c:pt>
                <c:pt idx="1308">
                  <c:v>0.0025965548</c:v>
                </c:pt>
                <c:pt idx="1309">
                  <c:v>0.7064675147</c:v>
                </c:pt>
                <c:pt idx="1310">
                  <c:v>0.0097917289</c:v>
                </c:pt>
                <c:pt idx="1311">
                  <c:v>0.734071338</c:v>
                </c:pt>
                <c:pt idx="1312">
                  <c:v>0.7761662597</c:v>
                </c:pt>
                <c:pt idx="1313">
                  <c:v>0.380371019</c:v>
                </c:pt>
                <c:pt idx="1314">
                  <c:v>0.5772673267</c:v>
                </c:pt>
                <c:pt idx="1315">
                  <c:v>0.7005768885</c:v>
                </c:pt>
                <c:pt idx="1316">
                  <c:v>0.5357244701</c:v>
                </c:pt>
                <c:pt idx="1317">
                  <c:v>0.164981339</c:v>
                </c:pt>
                <c:pt idx="1318">
                  <c:v>0.4257204471</c:v>
                </c:pt>
                <c:pt idx="1319">
                  <c:v>0.0932883799</c:v>
                </c:pt>
                <c:pt idx="1320">
                  <c:v>0.5754743041</c:v>
                </c:pt>
                <c:pt idx="1321">
                  <c:v>0.0003401961</c:v>
                </c:pt>
                <c:pt idx="1322">
                  <c:v>0.0039034149</c:v>
                </c:pt>
                <c:pt idx="1323">
                  <c:v>0.6049730541</c:v>
                </c:pt>
                <c:pt idx="1324">
                  <c:v>0.0009671126</c:v>
                </c:pt>
                <c:pt idx="1325">
                  <c:v>0.0721348664</c:v>
                </c:pt>
                <c:pt idx="1326">
                  <c:v>1.0430066375</c:v>
                </c:pt>
                <c:pt idx="1327">
                  <c:v>0.2838222457</c:v>
                </c:pt>
                <c:pt idx="1328">
                  <c:v>3.3254702661</c:v>
                </c:pt>
                <c:pt idx="1329">
                  <c:v>0.4719221537</c:v>
                </c:pt>
                <c:pt idx="1330">
                  <c:v>0.0025152758</c:v>
                </c:pt>
                <c:pt idx="1331">
                  <c:v>1.0862418676</c:v>
                </c:pt>
                <c:pt idx="1332">
                  <c:v>0.8796690603</c:v>
                </c:pt>
                <c:pt idx="1333">
                  <c:v>0.0891305648</c:v>
                </c:pt>
                <c:pt idx="1334">
                  <c:v>0.4420059973</c:v>
                </c:pt>
                <c:pt idx="1335">
                  <c:v>0.9707919629</c:v>
                </c:pt>
                <c:pt idx="1336">
                  <c:v>0.508250412</c:v>
                </c:pt>
                <c:pt idx="1337">
                  <c:v>0.7357357632</c:v>
                </c:pt>
                <c:pt idx="1338">
                  <c:v>0.5520388162</c:v>
                </c:pt>
                <c:pt idx="1339">
                  <c:v>0.7494541286</c:v>
                </c:pt>
                <c:pt idx="1340">
                  <c:v>0.7462227906</c:v>
                </c:pt>
                <c:pt idx="1341">
                  <c:v>0.2200040768</c:v>
                </c:pt>
                <c:pt idx="1342">
                  <c:v>0.0025907041</c:v>
                </c:pt>
                <c:pt idx="1343">
                  <c:v>0.5483988825</c:v>
                </c:pt>
                <c:pt idx="1344">
                  <c:v>0.9005880281</c:v>
                </c:pt>
                <c:pt idx="1345">
                  <c:v>0.0031241414</c:v>
                </c:pt>
                <c:pt idx="1346">
                  <c:v>0.3404797156</c:v>
                </c:pt>
                <c:pt idx="1347">
                  <c:v>0.0025576218</c:v>
                </c:pt>
                <c:pt idx="1348">
                  <c:v>0.7507689699</c:v>
                </c:pt>
                <c:pt idx="1349">
                  <c:v>0.2772575009</c:v>
                </c:pt>
                <c:pt idx="1350">
                  <c:v>0.3466416461</c:v>
                </c:pt>
                <c:pt idx="1351">
                  <c:v>1.2381117533</c:v>
                </c:pt>
                <c:pt idx="1352">
                  <c:v>0.8679010879</c:v>
                </c:pt>
                <c:pt idx="1353">
                  <c:v>0.2926047136</c:v>
                </c:pt>
                <c:pt idx="1354">
                  <c:v>1.0081469989</c:v>
                </c:pt>
                <c:pt idx="1355">
                  <c:v>0.3841864855</c:v>
                </c:pt>
                <c:pt idx="1356">
                  <c:v>0.6034815112</c:v>
                </c:pt>
                <c:pt idx="1357">
                  <c:v>0.7447856222</c:v>
                </c:pt>
                <c:pt idx="1358">
                  <c:v>0.710708155</c:v>
                </c:pt>
                <c:pt idx="1359">
                  <c:v>1.4085986712</c:v>
                </c:pt>
                <c:pt idx="1360">
                  <c:v>0.0030811814</c:v>
                </c:pt>
                <c:pt idx="1361">
                  <c:v>1.8614180845</c:v>
                </c:pt>
                <c:pt idx="1362">
                  <c:v>0.0023494407</c:v>
                </c:pt>
                <c:pt idx="1363">
                  <c:v>0.4947619834</c:v>
                </c:pt>
                <c:pt idx="1364">
                  <c:v>0.7845163026</c:v>
                </c:pt>
                <c:pt idx="1365">
                  <c:v>0.8250346557</c:v>
                </c:pt>
                <c:pt idx="1366">
                  <c:v>0.469546758</c:v>
                </c:pt>
                <c:pt idx="1367">
                  <c:v>1.1073438701</c:v>
                </c:pt>
                <c:pt idx="1368">
                  <c:v>0.0014544156</c:v>
                </c:pt>
                <c:pt idx="1369">
                  <c:v>0.1906630407</c:v>
                </c:pt>
                <c:pt idx="1370">
                  <c:v>0.0091013152</c:v>
                </c:pt>
                <c:pt idx="1371">
                  <c:v>0.0149649289</c:v>
                </c:pt>
                <c:pt idx="1372">
                  <c:v>1.4881232748</c:v>
                </c:pt>
                <c:pt idx="1373">
                  <c:v>0.0416062978</c:v>
                </c:pt>
                <c:pt idx="1374">
                  <c:v>0.1899734075</c:v>
                </c:pt>
                <c:pt idx="1375">
                  <c:v>0.8231854792</c:v>
                </c:pt>
                <c:pt idx="1376">
                  <c:v>1.4186945452</c:v>
                </c:pt>
                <c:pt idx="1377">
                  <c:v>0.910592513</c:v>
                </c:pt>
                <c:pt idx="1378">
                  <c:v>0.6903974782</c:v>
                </c:pt>
                <c:pt idx="1379">
                  <c:v>0.7568325367</c:v>
                </c:pt>
                <c:pt idx="1380">
                  <c:v>0.5518230896</c:v>
                </c:pt>
                <c:pt idx="1381">
                  <c:v>0.749701937</c:v>
                </c:pt>
                <c:pt idx="1382">
                  <c:v>0.047970013</c:v>
                </c:pt>
                <c:pt idx="1383">
                  <c:v>0.504624474</c:v>
                </c:pt>
                <c:pt idx="1384">
                  <c:v>0.7729764815</c:v>
                </c:pt>
                <c:pt idx="1385">
                  <c:v>0.002722245</c:v>
                </c:pt>
                <c:pt idx="1386">
                  <c:v>0.3155832153</c:v>
                </c:pt>
                <c:pt idx="1387">
                  <c:v>0.0018385658</c:v>
                </c:pt>
                <c:pt idx="1388">
                  <c:v>0.0043093427</c:v>
                </c:pt>
                <c:pt idx="1389">
                  <c:v>1.1604748744</c:v>
                </c:pt>
                <c:pt idx="1390">
                  <c:v>1.2402238241</c:v>
                </c:pt>
                <c:pt idx="1391">
                  <c:v>1.0086095816</c:v>
                </c:pt>
                <c:pt idx="1392">
                  <c:v>0.895890793</c:v>
                </c:pt>
                <c:pt idx="1393">
                  <c:v>0.0028569565</c:v>
                </c:pt>
                <c:pt idx="1394">
                  <c:v>0.5458211184</c:v>
                </c:pt>
                <c:pt idx="1395">
                  <c:v>1.5400632912</c:v>
                </c:pt>
                <c:pt idx="1396">
                  <c:v>0.9576212873</c:v>
                </c:pt>
                <c:pt idx="1397">
                  <c:v>0.6724345803</c:v>
                </c:pt>
                <c:pt idx="1398">
                  <c:v>0.7579507105</c:v>
                </c:pt>
                <c:pt idx="1399">
                  <c:v>1.2498567357</c:v>
                </c:pt>
                <c:pt idx="1400">
                  <c:v>0.0010031044</c:v>
                </c:pt>
                <c:pt idx="1401">
                  <c:v>0.5202637363</c:v>
                </c:pt>
                <c:pt idx="1402">
                  <c:v>0.4140883637</c:v>
                </c:pt>
                <c:pt idx="1403">
                  <c:v>0.0041862505</c:v>
                </c:pt>
                <c:pt idx="1404">
                  <c:v>0.6105312759</c:v>
                </c:pt>
                <c:pt idx="1405">
                  <c:v>0.411984759</c:v>
                </c:pt>
                <c:pt idx="1406">
                  <c:v>1.0368072111</c:v>
                </c:pt>
                <c:pt idx="1407">
                  <c:v>0.6098898031</c:v>
                </c:pt>
                <c:pt idx="1408">
                  <c:v>0.0040824547</c:v>
                </c:pt>
                <c:pt idx="1409">
                  <c:v>0.6857850464</c:v>
                </c:pt>
                <c:pt idx="1410">
                  <c:v>0.6482380749</c:v>
                </c:pt>
                <c:pt idx="1411">
                  <c:v>0.3911331864</c:v>
                </c:pt>
                <c:pt idx="1412">
                  <c:v>0.0039682296</c:v>
                </c:pt>
                <c:pt idx="1413">
                  <c:v>0.4174534255</c:v>
                </c:pt>
                <c:pt idx="1414">
                  <c:v>1.0276815626</c:v>
                </c:pt>
                <c:pt idx="1415">
                  <c:v>0.4829467556</c:v>
                </c:pt>
                <c:pt idx="1416">
                  <c:v>0.5940392278</c:v>
                </c:pt>
                <c:pt idx="1417">
                  <c:v>0.7632745324</c:v>
                </c:pt>
                <c:pt idx="1418">
                  <c:v>0.0030420868</c:v>
                </c:pt>
                <c:pt idx="1419">
                  <c:v>1.0754210086</c:v>
                </c:pt>
                <c:pt idx="1420">
                  <c:v>0.0012988602</c:v>
                </c:pt>
                <c:pt idx="1421">
                  <c:v>0.4993003352</c:v>
                </c:pt>
                <c:pt idx="1422">
                  <c:v>0.3651167248</c:v>
                </c:pt>
                <c:pt idx="1423">
                  <c:v>0.0489570317</c:v>
                </c:pt>
                <c:pt idx="1424">
                  <c:v>1.1281024067</c:v>
                </c:pt>
                <c:pt idx="1425">
                  <c:v>0.3027215802</c:v>
                </c:pt>
                <c:pt idx="1426">
                  <c:v>0.0018384411</c:v>
                </c:pt>
                <c:pt idx="1427">
                  <c:v>0.9325724603</c:v>
                </c:pt>
                <c:pt idx="1428">
                  <c:v>0.5965996837</c:v>
                </c:pt>
                <c:pt idx="1429">
                  <c:v>0.5540039988</c:v>
                </c:pt>
                <c:pt idx="1430">
                  <c:v>0.2214328562</c:v>
                </c:pt>
                <c:pt idx="1431">
                  <c:v>0.0143511285</c:v>
                </c:pt>
                <c:pt idx="1432">
                  <c:v>0.8943558502</c:v>
                </c:pt>
                <c:pt idx="1433">
                  <c:v>0.6710519434</c:v>
                </c:pt>
                <c:pt idx="1434">
                  <c:v>0.2188708606</c:v>
                </c:pt>
                <c:pt idx="1435">
                  <c:v>0.6542392123</c:v>
                </c:pt>
                <c:pt idx="1436">
                  <c:v>0.0016692483</c:v>
                </c:pt>
                <c:pt idx="1437">
                  <c:v>0.83353213</c:v>
                </c:pt>
                <c:pt idx="1438">
                  <c:v>1.8734733573</c:v>
                </c:pt>
                <c:pt idx="1439">
                  <c:v>0.5315563257</c:v>
                </c:pt>
                <c:pt idx="1440">
                  <c:v>0.013477789</c:v>
                </c:pt>
                <c:pt idx="1441">
                  <c:v>0.4639927257</c:v>
                </c:pt>
                <c:pt idx="1442">
                  <c:v>0.5094612713</c:v>
                </c:pt>
                <c:pt idx="1443">
                  <c:v>0.0017163705</c:v>
                </c:pt>
                <c:pt idx="1444">
                  <c:v>0.4777343081</c:v>
                </c:pt>
                <c:pt idx="1445">
                  <c:v>0.329945293</c:v>
                </c:pt>
                <c:pt idx="1446">
                  <c:v>0.1748577963</c:v>
                </c:pt>
                <c:pt idx="1447">
                  <c:v>1.7919282975</c:v>
                </c:pt>
                <c:pt idx="1448">
                  <c:v>0.5993265247</c:v>
                </c:pt>
                <c:pt idx="1449">
                  <c:v>0.4546222381</c:v>
                </c:pt>
                <c:pt idx="1450">
                  <c:v>0.9033510493</c:v>
                </c:pt>
                <c:pt idx="1451">
                  <c:v>0.6896845927</c:v>
                </c:pt>
                <c:pt idx="1452">
                  <c:v>0.4327925075</c:v>
                </c:pt>
                <c:pt idx="1453">
                  <c:v>0.7165512261</c:v>
                </c:pt>
                <c:pt idx="1454">
                  <c:v>0.5971221399</c:v>
                </c:pt>
                <c:pt idx="1455">
                  <c:v>0.1464074502</c:v>
                </c:pt>
                <c:pt idx="1456">
                  <c:v>0.5765609006</c:v>
                </c:pt>
                <c:pt idx="1457">
                  <c:v>0.238882905</c:v>
                </c:pt>
                <c:pt idx="1458">
                  <c:v>0.1349941854</c:v>
                </c:pt>
                <c:pt idx="1459">
                  <c:v>1.9916090531</c:v>
                </c:pt>
                <c:pt idx="1460">
                  <c:v>0.98039476</c:v>
                </c:pt>
                <c:pt idx="1461">
                  <c:v>0.5767016753</c:v>
                </c:pt>
                <c:pt idx="1462">
                  <c:v>1.0116568114</c:v>
                </c:pt>
                <c:pt idx="1463">
                  <c:v>0.1284294963</c:v>
                </c:pt>
                <c:pt idx="1464">
                  <c:v>0.0004001415</c:v>
                </c:pt>
                <c:pt idx="1465">
                  <c:v>1.4904466443</c:v>
                </c:pt>
                <c:pt idx="1466">
                  <c:v>0.0007840758</c:v>
                </c:pt>
                <c:pt idx="1467">
                  <c:v>1.4100560765</c:v>
                </c:pt>
                <c:pt idx="1468">
                  <c:v>0.291446652</c:v>
                </c:pt>
                <c:pt idx="1469">
                  <c:v>1.8716614503</c:v>
                </c:pt>
                <c:pt idx="1470">
                  <c:v>0.0027342682</c:v>
                </c:pt>
                <c:pt idx="1471">
                  <c:v>0.3350090894</c:v>
                </c:pt>
                <c:pt idx="1472">
                  <c:v>0.4498265278</c:v>
                </c:pt>
                <c:pt idx="1473">
                  <c:v>0.0525801141</c:v>
                </c:pt>
                <c:pt idx="1474">
                  <c:v>0.6051906217</c:v>
                </c:pt>
                <c:pt idx="1475">
                  <c:v>0.4999056786</c:v>
                </c:pt>
                <c:pt idx="1476">
                  <c:v>0.0175570274</c:v>
                </c:pt>
                <c:pt idx="1477">
                  <c:v>0.4111668005</c:v>
                </c:pt>
                <c:pt idx="1478">
                  <c:v>0.6944925885</c:v>
                </c:pt>
                <c:pt idx="1479">
                  <c:v>0.042433375</c:v>
                </c:pt>
                <c:pt idx="1480">
                  <c:v>0.6274726951</c:v>
                </c:pt>
                <c:pt idx="1481">
                  <c:v>0.5510037377</c:v>
                </c:pt>
                <c:pt idx="1482">
                  <c:v>0.2714896474</c:v>
                </c:pt>
                <c:pt idx="1483">
                  <c:v>1.2266334498</c:v>
                </c:pt>
                <c:pt idx="1484">
                  <c:v>0.0012412999</c:v>
                </c:pt>
                <c:pt idx="1485">
                  <c:v>0.5876995035</c:v>
                </c:pt>
                <c:pt idx="1486">
                  <c:v>0.5933313761</c:v>
                </c:pt>
                <c:pt idx="1487">
                  <c:v>0.7035493357</c:v>
                </c:pt>
                <c:pt idx="1488">
                  <c:v>0.8546468606</c:v>
                </c:pt>
                <c:pt idx="1489">
                  <c:v>0.415570819</c:v>
                </c:pt>
                <c:pt idx="1490">
                  <c:v>0.5224783189</c:v>
                </c:pt>
                <c:pt idx="1491">
                  <c:v>0.0451784385</c:v>
                </c:pt>
                <c:pt idx="1492">
                  <c:v>0.7229742573</c:v>
                </c:pt>
                <c:pt idx="1493">
                  <c:v>0.0256775992</c:v>
                </c:pt>
                <c:pt idx="1494">
                  <c:v>1.1807740062</c:v>
                </c:pt>
                <c:pt idx="1495">
                  <c:v>0.0904527655</c:v>
                </c:pt>
                <c:pt idx="1496">
                  <c:v>0.6883121786</c:v>
                </c:pt>
                <c:pt idx="1497">
                  <c:v>0.4205620982</c:v>
                </c:pt>
                <c:pt idx="1498">
                  <c:v>0.1880419055</c:v>
                </c:pt>
                <c:pt idx="1499">
                  <c:v>0.6557106166</c:v>
                </c:pt>
                <c:pt idx="1500">
                  <c:v>0.352465536</c:v>
                </c:pt>
                <c:pt idx="1501">
                  <c:v>0.761599083</c:v>
                </c:pt>
                <c:pt idx="1502">
                  <c:v>0.9188183714</c:v>
                </c:pt>
                <c:pt idx="1503">
                  <c:v>0.3400264566</c:v>
                </c:pt>
                <c:pt idx="1504">
                  <c:v>1.0048274619</c:v>
                </c:pt>
                <c:pt idx="1505">
                  <c:v>0.4029648008</c:v>
                </c:pt>
                <c:pt idx="1506">
                  <c:v>0.0005650959</c:v>
                </c:pt>
                <c:pt idx="1507">
                  <c:v>0.8585637588</c:v>
                </c:pt>
                <c:pt idx="1508">
                  <c:v>0.4890944577</c:v>
                </c:pt>
                <c:pt idx="1509">
                  <c:v>0.003913062</c:v>
                </c:pt>
                <c:pt idx="1510">
                  <c:v>0.7757817695</c:v>
                </c:pt>
                <c:pt idx="1511">
                  <c:v>0.0009709513</c:v>
                </c:pt>
                <c:pt idx="1512">
                  <c:v>0.6483226205</c:v>
                </c:pt>
                <c:pt idx="1513">
                  <c:v>0.1502154155</c:v>
                </c:pt>
                <c:pt idx="1514">
                  <c:v>0.1999872941</c:v>
                </c:pt>
                <c:pt idx="1515">
                  <c:v>0.9369482396</c:v>
                </c:pt>
                <c:pt idx="1516">
                  <c:v>0.5618685034</c:v>
                </c:pt>
                <c:pt idx="1517">
                  <c:v>0.172412358</c:v>
                </c:pt>
                <c:pt idx="1518">
                  <c:v>1.7720918058</c:v>
                </c:pt>
                <c:pt idx="1519">
                  <c:v>0.0129676752</c:v>
                </c:pt>
                <c:pt idx="1520">
                  <c:v>0.8033027536</c:v>
                </c:pt>
                <c:pt idx="1521">
                  <c:v>0.5571265896</c:v>
                </c:pt>
                <c:pt idx="1522">
                  <c:v>0.0030203979</c:v>
                </c:pt>
                <c:pt idx="1523">
                  <c:v>0.8382196456</c:v>
                </c:pt>
                <c:pt idx="1524">
                  <c:v>0.0457783196</c:v>
                </c:pt>
                <c:pt idx="1525">
                  <c:v>1.0684615099</c:v>
                </c:pt>
                <c:pt idx="1526">
                  <c:v>0.4717176916</c:v>
                </c:pt>
                <c:pt idx="1527">
                  <c:v>0.2832353908</c:v>
                </c:pt>
                <c:pt idx="1528">
                  <c:v>0.2653092034</c:v>
                </c:pt>
                <c:pt idx="1529">
                  <c:v>0.4095112413</c:v>
                </c:pt>
                <c:pt idx="1530">
                  <c:v>0.0011823228</c:v>
                </c:pt>
                <c:pt idx="1531">
                  <c:v>0.5866191982</c:v>
                </c:pt>
                <c:pt idx="1532">
                  <c:v>0.0005301628</c:v>
                </c:pt>
                <c:pt idx="1533">
                  <c:v>0.8919826214</c:v>
                </c:pt>
                <c:pt idx="1534">
                  <c:v>0.750449923</c:v>
                </c:pt>
                <c:pt idx="1535">
                  <c:v>0.4916034202</c:v>
                </c:pt>
                <c:pt idx="1536">
                  <c:v>0.0012643637</c:v>
                </c:pt>
                <c:pt idx="1537">
                  <c:v>1.1651559345</c:v>
                </c:pt>
                <c:pt idx="1538">
                  <c:v>0.152858555</c:v>
                </c:pt>
                <c:pt idx="1539">
                  <c:v>0.4400534391</c:v>
                </c:pt>
                <c:pt idx="1540">
                  <c:v>0.1167626447</c:v>
                </c:pt>
                <c:pt idx="1541">
                  <c:v>0.8936548773</c:v>
                </c:pt>
                <c:pt idx="1542">
                  <c:v>0.5958405288</c:v>
                </c:pt>
                <c:pt idx="1543">
                  <c:v>0.0012614388</c:v>
                </c:pt>
                <c:pt idx="1544">
                  <c:v>0.6231093334</c:v>
                </c:pt>
                <c:pt idx="1545">
                  <c:v>0.4970702337</c:v>
                </c:pt>
                <c:pt idx="1546">
                  <c:v>0.0020498974</c:v>
                </c:pt>
                <c:pt idx="1547">
                  <c:v>0.1250732896</c:v>
                </c:pt>
                <c:pt idx="1548">
                  <c:v>0.4516427327</c:v>
                </c:pt>
                <c:pt idx="1549">
                  <c:v>0.0033516495</c:v>
                </c:pt>
                <c:pt idx="1550">
                  <c:v>1.7089532849</c:v>
                </c:pt>
                <c:pt idx="1551">
                  <c:v>1.6820632784</c:v>
                </c:pt>
                <c:pt idx="1552">
                  <c:v>0.0453955828</c:v>
                </c:pt>
                <c:pt idx="1553">
                  <c:v>0.2053606607</c:v>
                </c:pt>
                <c:pt idx="1554">
                  <c:v>0.3352655196</c:v>
                </c:pt>
                <c:pt idx="1555">
                  <c:v>0.5688793239</c:v>
                </c:pt>
                <c:pt idx="1556">
                  <c:v>0.987118447</c:v>
                </c:pt>
                <c:pt idx="1557">
                  <c:v>1.5461371005</c:v>
                </c:pt>
                <c:pt idx="1558">
                  <c:v>0.748735806</c:v>
                </c:pt>
                <c:pt idx="1559">
                  <c:v>1.9681087871</c:v>
                </c:pt>
                <c:pt idx="1560">
                  <c:v>0.0008432654</c:v>
                </c:pt>
                <c:pt idx="1561">
                  <c:v>0.0035945541</c:v>
                </c:pt>
                <c:pt idx="1562">
                  <c:v>0.7304779551</c:v>
                </c:pt>
                <c:pt idx="1563">
                  <c:v>0.6366504865</c:v>
                </c:pt>
                <c:pt idx="1564">
                  <c:v>0.7067882209</c:v>
                </c:pt>
                <c:pt idx="1565">
                  <c:v>0.9231257313</c:v>
                </c:pt>
                <c:pt idx="1566">
                  <c:v>0.5601915313</c:v>
                </c:pt>
                <c:pt idx="1567">
                  <c:v>0.4548151016</c:v>
                </c:pt>
                <c:pt idx="1568">
                  <c:v>0.4185598097</c:v>
                </c:pt>
                <c:pt idx="1569">
                  <c:v>0.113158057</c:v>
                </c:pt>
                <c:pt idx="1570">
                  <c:v>0.4429242322</c:v>
                </c:pt>
                <c:pt idx="1571">
                  <c:v>0.4342347058</c:v>
                </c:pt>
                <c:pt idx="1572">
                  <c:v>0.0028377259</c:v>
                </c:pt>
                <c:pt idx="1573">
                  <c:v>0.0200047659</c:v>
                </c:pt>
                <c:pt idx="1574">
                  <c:v>0.6453738542</c:v>
                </c:pt>
                <c:pt idx="1575">
                  <c:v>0.7427976017</c:v>
                </c:pt>
                <c:pt idx="1576">
                  <c:v>0.8385604296</c:v>
                </c:pt>
                <c:pt idx="1577">
                  <c:v>1.3716828618</c:v>
                </c:pt>
                <c:pt idx="1578">
                  <c:v>0.6078204612</c:v>
                </c:pt>
                <c:pt idx="1579">
                  <c:v>0.0249682182</c:v>
                </c:pt>
                <c:pt idx="1580">
                  <c:v>0.028682847</c:v>
                </c:pt>
                <c:pt idx="1581">
                  <c:v>0.5197821628</c:v>
                </c:pt>
                <c:pt idx="1582">
                  <c:v>0.0526705889</c:v>
                </c:pt>
                <c:pt idx="1583">
                  <c:v>0.9468545739</c:v>
                </c:pt>
                <c:pt idx="1584">
                  <c:v>0.8334060565</c:v>
                </c:pt>
                <c:pt idx="1585">
                  <c:v>0.05405055</c:v>
                </c:pt>
                <c:pt idx="1586">
                  <c:v>0.2684181241</c:v>
                </c:pt>
                <c:pt idx="1587">
                  <c:v>0.5214525912</c:v>
                </c:pt>
                <c:pt idx="1588">
                  <c:v>0.0005224332</c:v>
                </c:pt>
                <c:pt idx="1589">
                  <c:v>0.0035067056</c:v>
                </c:pt>
                <c:pt idx="1590">
                  <c:v>0.1658577646</c:v>
                </c:pt>
                <c:pt idx="1591">
                  <c:v>0.4598587678</c:v>
                </c:pt>
                <c:pt idx="1592">
                  <c:v>0.0014468372</c:v>
                </c:pt>
                <c:pt idx="1593">
                  <c:v>0.0002713101</c:v>
                </c:pt>
                <c:pt idx="1594">
                  <c:v>0.000937647</c:v>
                </c:pt>
                <c:pt idx="1595">
                  <c:v>0.6607379243</c:v>
                </c:pt>
                <c:pt idx="1596">
                  <c:v>0.0022063461</c:v>
                </c:pt>
                <c:pt idx="1597">
                  <c:v>0.4378341636</c:v>
                </c:pt>
                <c:pt idx="1598">
                  <c:v>0.8037720578</c:v>
                </c:pt>
                <c:pt idx="1599">
                  <c:v>0.8141758617</c:v>
                </c:pt>
                <c:pt idx="1600">
                  <c:v>0.3013968286</c:v>
                </c:pt>
                <c:pt idx="1601">
                  <c:v>0.0027557031</c:v>
                </c:pt>
                <c:pt idx="1602">
                  <c:v>0.2245730774</c:v>
                </c:pt>
                <c:pt idx="1603">
                  <c:v>0.4457836216</c:v>
                </c:pt>
                <c:pt idx="1604">
                  <c:v>0.4751726904</c:v>
                </c:pt>
                <c:pt idx="1605">
                  <c:v>0.1398597681</c:v>
                </c:pt>
                <c:pt idx="1606">
                  <c:v>1.0126100799</c:v>
                </c:pt>
                <c:pt idx="1607">
                  <c:v>0.6010132417</c:v>
                </c:pt>
                <c:pt idx="1608">
                  <c:v>0.0047530056</c:v>
                </c:pt>
                <c:pt idx="1609">
                  <c:v>0.000568223</c:v>
                </c:pt>
                <c:pt idx="1610">
                  <c:v>0.9147031528</c:v>
                </c:pt>
                <c:pt idx="1611">
                  <c:v>0.5276132477</c:v>
                </c:pt>
                <c:pt idx="1612">
                  <c:v>0.91084692</c:v>
                </c:pt>
                <c:pt idx="1613">
                  <c:v>0.6685981708</c:v>
                </c:pt>
                <c:pt idx="1614">
                  <c:v>0.802003074</c:v>
                </c:pt>
                <c:pt idx="1615">
                  <c:v>0.3013663244</c:v>
                </c:pt>
                <c:pt idx="1616">
                  <c:v>0.0018487587</c:v>
                </c:pt>
                <c:pt idx="1617">
                  <c:v>1.8400975911</c:v>
                </c:pt>
                <c:pt idx="1618">
                  <c:v>0.0030149179</c:v>
                </c:pt>
                <c:pt idx="1619">
                  <c:v>0.1989503569</c:v>
                </c:pt>
                <c:pt idx="1620">
                  <c:v>0.0417021237</c:v>
                </c:pt>
                <c:pt idx="1621">
                  <c:v>0.0717680948</c:v>
                </c:pt>
                <c:pt idx="1622">
                  <c:v>0.4662816758</c:v>
                </c:pt>
                <c:pt idx="1623">
                  <c:v>0.0034315782</c:v>
                </c:pt>
                <c:pt idx="1624">
                  <c:v>0.3041441281</c:v>
                </c:pt>
                <c:pt idx="1625">
                  <c:v>0.4598359017</c:v>
                </c:pt>
                <c:pt idx="1626">
                  <c:v>0.0968560648</c:v>
                </c:pt>
                <c:pt idx="1627">
                  <c:v>0.2611847702</c:v>
                </c:pt>
                <c:pt idx="1628">
                  <c:v>0.8700720276</c:v>
                </c:pt>
                <c:pt idx="1629">
                  <c:v>0.0025505828</c:v>
                </c:pt>
                <c:pt idx="1630">
                  <c:v>0.1592893436</c:v>
                </c:pt>
                <c:pt idx="1631">
                  <c:v>0.8615609406</c:v>
                </c:pt>
                <c:pt idx="1632">
                  <c:v>0.6879353229</c:v>
                </c:pt>
                <c:pt idx="1633">
                  <c:v>0.4470710664</c:v>
                </c:pt>
                <c:pt idx="1634">
                  <c:v>0.0008120671</c:v>
                </c:pt>
                <c:pt idx="1635">
                  <c:v>0.4123909085</c:v>
                </c:pt>
                <c:pt idx="1636">
                  <c:v>0.0016237388</c:v>
                </c:pt>
                <c:pt idx="1637">
                  <c:v>0.0005691779</c:v>
                </c:pt>
                <c:pt idx="1638">
                  <c:v>0.4874724999</c:v>
                </c:pt>
                <c:pt idx="1639">
                  <c:v>0.0009830435</c:v>
                </c:pt>
                <c:pt idx="1640">
                  <c:v>1.0479037571</c:v>
                </c:pt>
                <c:pt idx="1641">
                  <c:v>0.6871144393</c:v>
                </c:pt>
                <c:pt idx="1642">
                  <c:v>0.5678929156</c:v>
                </c:pt>
                <c:pt idx="1643">
                  <c:v>0.5209654871</c:v>
                </c:pt>
                <c:pt idx="1644">
                  <c:v>0.4411772622</c:v>
                </c:pt>
                <c:pt idx="1645">
                  <c:v>0.8093043205</c:v>
                </c:pt>
                <c:pt idx="1646">
                  <c:v>0.3375675298</c:v>
                </c:pt>
                <c:pt idx="1647">
                  <c:v>0.8167034837</c:v>
                </c:pt>
                <c:pt idx="1648">
                  <c:v>0.4846529724</c:v>
                </c:pt>
                <c:pt idx="1649">
                  <c:v>0.7349162763</c:v>
                </c:pt>
                <c:pt idx="1650">
                  <c:v>0.3755316115</c:v>
                </c:pt>
                <c:pt idx="1651">
                  <c:v>0.0006202465</c:v>
                </c:pt>
                <c:pt idx="1652">
                  <c:v>0.8226587635</c:v>
                </c:pt>
                <c:pt idx="1653">
                  <c:v>0.5736515908</c:v>
                </c:pt>
                <c:pt idx="1654">
                  <c:v>0.5391344792</c:v>
                </c:pt>
                <c:pt idx="1655">
                  <c:v>0.2634941713</c:v>
                </c:pt>
                <c:pt idx="1656">
                  <c:v>0.672618343</c:v>
                </c:pt>
                <c:pt idx="1657">
                  <c:v>1.3855180239</c:v>
                </c:pt>
                <c:pt idx="1658">
                  <c:v>0.4008199564</c:v>
                </c:pt>
                <c:pt idx="1659">
                  <c:v>0.0086446472</c:v>
                </c:pt>
                <c:pt idx="1660">
                  <c:v>0.8421852761</c:v>
                </c:pt>
                <c:pt idx="1661">
                  <c:v>0.1892538707</c:v>
                </c:pt>
                <c:pt idx="1662">
                  <c:v>0.2236730724</c:v>
                </c:pt>
                <c:pt idx="1663">
                  <c:v>0.004170438</c:v>
                </c:pt>
                <c:pt idx="1664">
                  <c:v>0.0030020995</c:v>
                </c:pt>
                <c:pt idx="1665">
                  <c:v>2.2217354327</c:v>
                </c:pt>
                <c:pt idx="1666">
                  <c:v>0.496030057</c:v>
                </c:pt>
                <c:pt idx="1667">
                  <c:v>0.0002584228</c:v>
                </c:pt>
                <c:pt idx="1668">
                  <c:v>0.3310245857</c:v>
                </c:pt>
                <c:pt idx="1669">
                  <c:v>0.1078552657</c:v>
                </c:pt>
                <c:pt idx="1670">
                  <c:v>0.535176807</c:v>
                </c:pt>
                <c:pt idx="1671">
                  <c:v>0.0032544494</c:v>
                </c:pt>
                <c:pt idx="1672">
                  <c:v>0.367793909</c:v>
                </c:pt>
                <c:pt idx="1673">
                  <c:v>0.0039112255</c:v>
                </c:pt>
                <c:pt idx="1674">
                  <c:v>0.7215060955</c:v>
                </c:pt>
                <c:pt idx="1675">
                  <c:v>0.1304957146</c:v>
                </c:pt>
                <c:pt idx="1676">
                  <c:v>0.0008037111</c:v>
                </c:pt>
                <c:pt idx="1677">
                  <c:v>0.8787293228</c:v>
                </c:pt>
                <c:pt idx="1678">
                  <c:v>0.0019215599</c:v>
                </c:pt>
                <c:pt idx="1679">
                  <c:v>0.6954678165</c:v>
                </c:pt>
                <c:pt idx="1680">
                  <c:v>0.2260414935</c:v>
                </c:pt>
                <c:pt idx="1681">
                  <c:v>0.3993030032</c:v>
                </c:pt>
                <c:pt idx="1682">
                  <c:v>0.0476426016</c:v>
                </c:pt>
                <c:pt idx="1683">
                  <c:v>0.5925971607</c:v>
                </c:pt>
                <c:pt idx="1684">
                  <c:v>0.1524274734</c:v>
                </c:pt>
                <c:pt idx="1685">
                  <c:v>1.2196924645</c:v>
                </c:pt>
                <c:pt idx="1686">
                  <c:v>1.2286464572</c:v>
                </c:pt>
                <c:pt idx="1687">
                  <c:v>1.1775610953</c:v>
                </c:pt>
                <c:pt idx="1688">
                  <c:v>0.628527095</c:v>
                </c:pt>
                <c:pt idx="1689">
                  <c:v>0.0050487041</c:v>
                </c:pt>
                <c:pt idx="1690">
                  <c:v>0.0006706133</c:v>
                </c:pt>
                <c:pt idx="1691">
                  <c:v>0.123168693</c:v>
                </c:pt>
                <c:pt idx="1692">
                  <c:v>0.4946350822</c:v>
                </c:pt>
                <c:pt idx="1693">
                  <c:v>0.5111420101</c:v>
                </c:pt>
                <c:pt idx="1694">
                  <c:v>1.2462071077</c:v>
                </c:pt>
                <c:pt idx="1695">
                  <c:v>0.0002712333</c:v>
                </c:pt>
                <c:pt idx="1696">
                  <c:v>0.0026205181</c:v>
                </c:pt>
                <c:pt idx="1697">
                  <c:v>0.237486299</c:v>
                </c:pt>
                <c:pt idx="1698">
                  <c:v>0.0532430014</c:v>
                </c:pt>
                <c:pt idx="1699">
                  <c:v>0.2579391081</c:v>
                </c:pt>
                <c:pt idx="1700">
                  <c:v>0.2875966122</c:v>
                </c:pt>
                <c:pt idx="1701">
                  <c:v>0.0002782766</c:v>
                </c:pt>
                <c:pt idx="1702">
                  <c:v>0.2520081273</c:v>
                </c:pt>
                <c:pt idx="1703">
                  <c:v>0.4379812585</c:v>
                </c:pt>
                <c:pt idx="1704">
                  <c:v>0.3574801934</c:v>
                </c:pt>
                <c:pt idx="1705">
                  <c:v>0.3207346668</c:v>
                </c:pt>
                <c:pt idx="1706">
                  <c:v>0.4383754686</c:v>
                </c:pt>
                <c:pt idx="1707">
                  <c:v>0.3306069683</c:v>
                </c:pt>
                <c:pt idx="1708">
                  <c:v>0.5392918322</c:v>
                </c:pt>
                <c:pt idx="1709">
                  <c:v>0.4629093739</c:v>
                </c:pt>
                <c:pt idx="1710">
                  <c:v>0.0454153894</c:v>
                </c:pt>
                <c:pt idx="1711">
                  <c:v>0.0033374306</c:v>
                </c:pt>
                <c:pt idx="1712">
                  <c:v>0.0123680635</c:v>
                </c:pt>
                <c:pt idx="1713">
                  <c:v>0.413596518</c:v>
                </c:pt>
                <c:pt idx="1714">
                  <c:v>1.1674437995</c:v>
                </c:pt>
                <c:pt idx="1715">
                  <c:v>0.6350755727</c:v>
                </c:pt>
                <c:pt idx="1716">
                  <c:v>0.8028805109</c:v>
                </c:pt>
                <c:pt idx="1717">
                  <c:v>0.0042429664</c:v>
                </c:pt>
                <c:pt idx="1718">
                  <c:v>0.0212811736</c:v>
                </c:pt>
                <c:pt idx="1719">
                  <c:v>0.0020628411</c:v>
                </c:pt>
                <c:pt idx="1720">
                  <c:v>0.5331720716</c:v>
                </c:pt>
                <c:pt idx="1721">
                  <c:v>0.3927310548</c:v>
                </c:pt>
                <c:pt idx="1722">
                  <c:v>0.8452271264</c:v>
                </c:pt>
                <c:pt idx="1723">
                  <c:v>0.002390436</c:v>
                </c:pt>
                <c:pt idx="1724">
                  <c:v>0.0008131694</c:v>
                </c:pt>
                <c:pt idx="1725">
                  <c:v>0.6761246352</c:v>
                </c:pt>
                <c:pt idx="1726">
                  <c:v>0.0045530497</c:v>
                </c:pt>
                <c:pt idx="1727">
                  <c:v>0.0793062827</c:v>
                </c:pt>
                <c:pt idx="1728">
                  <c:v>0.0011292279</c:v>
                </c:pt>
                <c:pt idx="1729">
                  <c:v>0.7230481442</c:v>
                </c:pt>
                <c:pt idx="1730">
                  <c:v>0.1724574854</c:v>
                </c:pt>
                <c:pt idx="1731">
                  <c:v>0.191059887</c:v>
                </c:pt>
                <c:pt idx="1732">
                  <c:v>0.0548967621</c:v>
                </c:pt>
                <c:pt idx="1733">
                  <c:v>0.0005281515</c:v>
                </c:pt>
                <c:pt idx="1734">
                  <c:v>0.0775557723</c:v>
                </c:pt>
                <c:pt idx="1735">
                  <c:v>0.9594776178</c:v>
                </c:pt>
                <c:pt idx="1736">
                  <c:v>0.6285508509</c:v>
                </c:pt>
                <c:pt idx="1737">
                  <c:v>0.4835844785</c:v>
                </c:pt>
                <c:pt idx="1738">
                  <c:v>0.2640648899</c:v>
                </c:pt>
                <c:pt idx="1739">
                  <c:v>1.1031637378</c:v>
                </c:pt>
                <c:pt idx="1740">
                  <c:v>0.2179861011</c:v>
                </c:pt>
                <c:pt idx="1741">
                  <c:v>0.5389232479</c:v>
                </c:pt>
                <c:pt idx="1742">
                  <c:v>0.0005290378</c:v>
                </c:pt>
                <c:pt idx="1743">
                  <c:v>0.0006833091</c:v>
                </c:pt>
                <c:pt idx="1744">
                  <c:v>0.7782102412</c:v>
                </c:pt>
                <c:pt idx="1745">
                  <c:v>0.0112807645</c:v>
                </c:pt>
                <c:pt idx="1746">
                  <c:v>0.6598127156</c:v>
                </c:pt>
                <c:pt idx="1747">
                  <c:v>0.1472849256</c:v>
                </c:pt>
                <c:pt idx="1748">
                  <c:v>0.817923467</c:v>
                </c:pt>
                <c:pt idx="1749">
                  <c:v>0.0019052492</c:v>
                </c:pt>
                <c:pt idx="1750">
                  <c:v>0.2626701347</c:v>
                </c:pt>
                <c:pt idx="1751">
                  <c:v>0.3238181914</c:v>
                </c:pt>
                <c:pt idx="1752">
                  <c:v>0.001149691</c:v>
                </c:pt>
                <c:pt idx="1753">
                  <c:v>0.0017211056</c:v>
                </c:pt>
                <c:pt idx="1754">
                  <c:v>0.6075785037</c:v>
                </c:pt>
                <c:pt idx="1755">
                  <c:v>0.7297682206</c:v>
                </c:pt>
                <c:pt idx="1756">
                  <c:v>0.4694865894</c:v>
                </c:pt>
                <c:pt idx="1757">
                  <c:v>0.6220348855</c:v>
                </c:pt>
                <c:pt idx="1758">
                  <c:v>0.8814653205</c:v>
                </c:pt>
                <c:pt idx="1759">
                  <c:v>0.4509125681</c:v>
                </c:pt>
                <c:pt idx="1760">
                  <c:v>0.2522954617</c:v>
                </c:pt>
                <c:pt idx="1761">
                  <c:v>1.0948039411</c:v>
                </c:pt>
                <c:pt idx="1762">
                  <c:v>0.6283103105</c:v>
                </c:pt>
                <c:pt idx="1763">
                  <c:v>0.1273034086</c:v>
                </c:pt>
                <c:pt idx="1764">
                  <c:v>0.5221642492</c:v>
                </c:pt>
                <c:pt idx="1765">
                  <c:v>0.7179056755</c:v>
                </c:pt>
                <c:pt idx="1766">
                  <c:v>0.1414895692</c:v>
                </c:pt>
                <c:pt idx="1767">
                  <c:v>0.1177732524</c:v>
                </c:pt>
                <c:pt idx="1768">
                  <c:v>0.1411967665</c:v>
                </c:pt>
                <c:pt idx="1769">
                  <c:v>0.6496291644</c:v>
                </c:pt>
                <c:pt idx="1770">
                  <c:v>0.0151384356</c:v>
                </c:pt>
                <c:pt idx="1771">
                  <c:v>0.4709804643</c:v>
                </c:pt>
                <c:pt idx="1772">
                  <c:v>0.4131273235</c:v>
                </c:pt>
                <c:pt idx="1773">
                  <c:v>0.8039109693</c:v>
                </c:pt>
                <c:pt idx="1774">
                  <c:v>0.0024244237</c:v>
                </c:pt>
                <c:pt idx="1775">
                  <c:v>0.0027192166</c:v>
                </c:pt>
                <c:pt idx="1776">
                  <c:v>0.7211706793</c:v>
                </c:pt>
                <c:pt idx="1777">
                  <c:v>0.5483201438</c:v>
                </c:pt>
                <c:pt idx="1778">
                  <c:v>0.5644480546</c:v>
                </c:pt>
                <c:pt idx="1779">
                  <c:v>1.0806988177</c:v>
                </c:pt>
                <c:pt idx="1780">
                  <c:v>0.0020684376</c:v>
                </c:pt>
                <c:pt idx="1781">
                  <c:v>0.5419177597</c:v>
                </c:pt>
                <c:pt idx="1782">
                  <c:v>0.4005455657</c:v>
                </c:pt>
                <c:pt idx="1783">
                  <c:v>1.5285899903</c:v>
                </c:pt>
                <c:pt idx="1784">
                  <c:v>0.1086878597</c:v>
                </c:pt>
                <c:pt idx="1785">
                  <c:v>0.5845355544</c:v>
                </c:pt>
                <c:pt idx="1786">
                  <c:v>1.0570744322</c:v>
                </c:pt>
                <c:pt idx="1787">
                  <c:v>0.0016295083</c:v>
                </c:pt>
                <c:pt idx="1788">
                  <c:v>0.4118158136</c:v>
                </c:pt>
                <c:pt idx="1789">
                  <c:v>0.4103920827</c:v>
                </c:pt>
                <c:pt idx="1790">
                  <c:v>1.0112789679</c:v>
                </c:pt>
                <c:pt idx="1791">
                  <c:v>0.4316369025</c:v>
                </c:pt>
                <c:pt idx="1792">
                  <c:v>0.4228594981</c:v>
                </c:pt>
                <c:pt idx="1793">
                  <c:v>0.4658845324</c:v>
                </c:pt>
                <c:pt idx="1794">
                  <c:v>0.7543324353</c:v>
                </c:pt>
                <c:pt idx="1795">
                  <c:v>0.4995488456</c:v>
                </c:pt>
                <c:pt idx="1796">
                  <c:v>1.3914895429</c:v>
                </c:pt>
                <c:pt idx="1797">
                  <c:v>0.4028381176</c:v>
                </c:pt>
                <c:pt idx="1798">
                  <c:v>0.6351144817</c:v>
                </c:pt>
                <c:pt idx="1799">
                  <c:v>1.1831469994</c:v>
                </c:pt>
                <c:pt idx="1800">
                  <c:v>0.3225754388</c:v>
                </c:pt>
                <c:pt idx="1801">
                  <c:v>0.5425894031</c:v>
                </c:pt>
                <c:pt idx="1802">
                  <c:v>0.4655217353</c:v>
                </c:pt>
                <c:pt idx="1803">
                  <c:v>0.3069454998</c:v>
                </c:pt>
                <c:pt idx="1804">
                  <c:v>0.06623566</c:v>
                </c:pt>
                <c:pt idx="1805">
                  <c:v>0.8484817783</c:v>
                </c:pt>
                <c:pt idx="1806">
                  <c:v>0.0009163321</c:v>
                </c:pt>
                <c:pt idx="1807">
                  <c:v>0.5530090249</c:v>
                </c:pt>
                <c:pt idx="1808">
                  <c:v>0.5905693703</c:v>
                </c:pt>
                <c:pt idx="1809">
                  <c:v>0.0033203895</c:v>
                </c:pt>
                <c:pt idx="1810">
                  <c:v>1.0931582513</c:v>
                </c:pt>
                <c:pt idx="1811">
                  <c:v>0.0095453877</c:v>
                </c:pt>
                <c:pt idx="1812">
                  <c:v>0.3739570937</c:v>
                </c:pt>
                <c:pt idx="1813">
                  <c:v>0.4607758641</c:v>
                </c:pt>
                <c:pt idx="1814">
                  <c:v>0.5537002128</c:v>
                </c:pt>
                <c:pt idx="1815">
                  <c:v>0.4252043711</c:v>
                </c:pt>
                <c:pt idx="1816">
                  <c:v>0.7470482416</c:v>
                </c:pt>
                <c:pt idx="1817">
                  <c:v>0.0010665468</c:v>
                </c:pt>
                <c:pt idx="1818">
                  <c:v>1.0085265876</c:v>
                </c:pt>
                <c:pt idx="1819">
                  <c:v>0.773886694</c:v>
                </c:pt>
                <c:pt idx="1820">
                  <c:v>0.4581251161</c:v>
                </c:pt>
                <c:pt idx="1821">
                  <c:v>0.4467175504</c:v>
                </c:pt>
                <c:pt idx="1822">
                  <c:v>0.0010070806</c:v>
                </c:pt>
                <c:pt idx="1823">
                  <c:v>0.8490673198</c:v>
                </c:pt>
                <c:pt idx="1824">
                  <c:v>1.1499586917</c:v>
                </c:pt>
                <c:pt idx="1825">
                  <c:v>0.5337098012</c:v>
                </c:pt>
                <c:pt idx="1826">
                  <c:v>1.2086050796</c:v>
                </c:pt>
                <c:pt idx="1827">
                  <c:v>0.2813817047</c:v>
                </c:pt>
                <c:pt idx="1828">
                  <c:v>1.4267462059</c:v>
                </c:pt>
                <c:pt idx="1829">
                  <c:v>0.5130675639</c:v>
                </c:pt>
                <c:pt idx="1830">
                  <c:v>0.8242618374</c:v>
                </c:pt>
                <c:pt idx="1831">
                  <c:v>0.6821307491</c:v>
                </c:pt>
                <c:pt idx="1832">
                  <c:v>0.4820688644</c:v>
                </c:pt>
                <c:pt idx="1833">
                  <c:v>0.7144134023</c:v>
                </c:pt>
                <c:pt idx="1834">
                  <c:v>0.0014574988</c:v>
                </c:pt>
                <c:pt idx="1835">
                  <c:v>0.5551859262</c:v>
                </c:pt>
                <c:pt idx="1836">
                  <c:v>0.9484834939</c:v>
                </c:pt>
                <c:pt idx="1837">
                  <c:v>1.1356806643</c:v>
                </c:pt>
                <c:pt idx="1838">
                  <c:v>0.0420458489</c:v>
                </c:pt>
                <c:pt idx="1839">
                  <c:v>0.0054444999</c:v>
                </c:pt>
                <c:pt idx="1840">
                  <c:v>0.0135050783</c:v>
                </c:pt>
                <c:pt idx="1841">
                  <c:v>0.1498693352</c:v>
                </c:pt>
                <c:pt idx="1842">
                  <c:v>0.8848623704</c:v>
                </c:pt>
                <c:pt idx="1843">
                  <c:v>0.1709256229</c:v>
                </c:pt>
                <c:pt idx="1844">
                  <c:v>0.8505855333</c:v>
                </c:pt>
                <c:pt idx="1845">
                  <c:v>0.4789313578</c:v>
                </c:pt>
                <c:pt idx="1846">
                  <c:v>0.4464837158</c:v>
                </c:pt>
                <c:pt idx="1847">
                  <c:v>0.0774277787</c:v>
                </c:pt>
                <c:pt idx="1848">
                  <c:v>0.7596059887</c:v>
                </c:pt>
                <c:pt idx="1849">
                  <c:v>0.1806270989</c:v>
                </c:pt>
                <c:pt idx="1850">
                  <c:v>0.8618568993</c:v>
                </c:pt>
                <c:pt idx="1851">
                  <c:v>0.0021497064</c:v>
                </c:pt>
                <c:pt idx="1852">
                  <c:v>0.3450086629</c:v>
                </c:pt>
                <c:pt idx="1853">
                  <c:v>0.0004758408</c:v>
                </c:pt>
                <c:pt idx="1854">
                  <c:v>0.0034641307</c:v>
                </c:pt>
                <c:pt idx="1855">
                  <c:v>0.2093893793</c:v>
                </c:pt>
                <c:pt idx="1856">
                  <c:v>0.0006574537</c:v>
                </c:pt>
                <c:pt idx="1857">
                  <c:v>0.7176462193</c:v>
                </c:pt>
                <c:pt idx="1858">
                  <c:v>0.4356771142</c:v>
                </c:pt>
                <c:pt idx="1859">
                  <c:v>0.0028575953</c:v>
                </c:pt>
                <c:pt idx="1860">
                  <c:v>0.5423676876</c:v>
                </c:pt>
                <c:pt idx="1861">
                  <c:v>0.0101855661</c:v>
                </c:pt>
                <c:pt idx="1862">
                  <c:v>0.6161995007</c:v>
                </c:pt>
                <c:pt idx="1863">
                  <c:v>0.0002553963</c:v>
                </c:pt>
                <c:pt idx="1864">
                  <c:v>0.0008740145</c:v>
                </c:pt>
                <c:pt idx="1865">
                  <c:v>0.4279420397</c:v>
                </c:pt>
                <c:pt idx="1866">
                  <c:v>0.6043884611</c:v>
                </c:pt>
                <c:pt idx="1867">
                  <c:v>0.0031476505</c:v>
                </c:pt>
                <c:pt idx="1868">
                  <c:v>0.0005416976</c:v>
                </c:pt>
                <c:pt idx="1869">
                  <c:v>0.6922414531</c:v>
                </c:pt>
                <c:pt idx="1870">
                  <c:v>0.7025567415</c:v>
                </c:pt>
                <c:pt idx="1871">
                  <c:v>0.2217512331</c:v>
                </c:pt>
                <c:pt idx="1872">
                  <c:v>0.0022832233</c:v>
                </c:pt>
                <c:pt idx="1873">
                  <c:v>0.4613291015</c:v>
                </c:pt>
                <c:pt idx="1874">
                  <c:v>0.0001531599</c:v>
                </c:pt>
                <c:pt idx="1875">
                  <c:v>0.298191156</c:v>
                </c:pt>
                <c:pt idx="1876">
                  <c:v>0.0283846414</c:v>
                </c:pt>
                <c:pt idx="1877">
                  <c:v>0.0004385948</c:v>
                </c:pt>
                <c:pt idx="1878">
                  <c:v>0.6030313063</c:v>
                </c:pt>
                <c:pt idx="1879">
                  <c:v>0.6707731602</c:v>
                </c:pt>
                <c:pt idx="1880">
                  <c:v>0.011229218</c:v>
                </c:pt>
                <c:pt idx="1881">
                  <c:v>0.1468095971</c:v>
                </c:pt>
                <c:pt idx="1882">
                  <c:v>1.5799560036</c:v>
                </c:pt>
                <c:pt idx="1883">
                  <c:v>0.3286578582</c:v>
                </c:pt>
                <c:pt idx="1884">
                  <c:v>0.4224403344</c:v>
                </c:pt>
                <c:pt idx="1885">
                  <c:v>0.6720974492</c:v>
                </c:pt>
                <c:pt idx="1886">
                  <c:v>0.0792799343</c:v>
                </c:pt>
                <c:pt idx="1887">
                  <c:v>0.0004391336</c:v>
                </c:pt>
                <c:pt idx="1888">
                  <c:v>0.6802959227</c:v>
                </c:pt>
                <c:pt idx="1889">
                  <c:v>0.2527570552</c:v>
                </c:pt>
                <c:pt idx="1890">
                  <c:v>0.0020205726</c:v>
                </c:pt>
                <c:pt idx="1891">
                  <c:v>0.3620832768</c:v>
                </c:pt>
                <c:pt idx="1892">
                  <c:v>0.20983064</c:v>
                </c:pt>
                <c:pt idx="1893">
                  <c:v>1.1204577192</c:v>
                </c:pt>
                <c:pt idx="1894">
                  <c:v>0.6945273653</c:v>
                </c:pt>
                <c:pt idx="1895">
                  <c:v>1.3993325225</c:v>
                </c:pt>
                <c:pt idx="1896">
                  <c:v>0.8101747482</c:v>
                </c:pt>
                <c:pt idx="1897">
                  <c:v>0.8098381534</c:v>
                </c:pt>
                <c:pt idx="1898">
                  <c:v>0.0183412404</c:v>
                </c:pt>
                <c:pt idx="1899">
                  <c:v>0.4031750023</c:v>
                </c:pt>
                <c:pt idx="1900">
                  <c:v>0.0001801553</c:v>
                </c:pt>
                <c:pt idx="1901">
                  <c:v>0.3478454469</c:v>
                </c:pt>
                <c:pt idx="1902">
                  <c:v>0.2050028335</c:v>
                </c:pt>
                <c:pt idx="1903">
                  <c:v>0.8359714458</c:v>
                </c:pt>
                <c:pt idx="1904">
                  <c:v>0.0025017891</c:v>
                </c:pt>
                <c:pt idx="1905">
                  <c:v>1.0503395107</c:v>
                </c:pt>
                <c:pt idx="1906">
                  <c:v>0.3214683231</c:v>
                </c:pt>
                <c:pt idx="1907">
                  <c:v>0.5319925204</c:v>
                </c:pt>
                <c:pt idx="1908">
                  <c:v>0.7680659871</c:v>
                </c:pt>
                <c:pt idx="1909">
                  <c:v>0.0593935211</c:v>
                </c:pt>
                <c:pt idx="1910">
                  <c:v>0.683815548</c:v>
                </c:pt>
                <c:pt idx="1911">
                  <c:v>0.8585204431</c:v>
                </c:pt>
                <c:pt idx="1912">
                  <c:v>0.6694140037</c:v>
                </c:pt>
                <c:pt idx="1913">
                  <c:v>1.5959430124</c:v>
                </c:pt>
                <c:pt idx="1914">
                  <c:v>0.0081423557</c:v>
                </c:pt>
                <c:pt idx="1915">
                  <c:v>1.0044166665</c:v>
                </c:pt>
                <c:pt idx="1916">
                  <c:v>0.8223018314</c:v>
                </c:pt>
                <c:pt idx="1917">
                  <c:v>0.8401930969</c:v>
                </c:pt>
                <c:pt idx="1918">
                  <c:v>0.0023024817</c:v>
                </c:pt>
                <c:pt idx="1919">
                  <c:v>0.1140414284</c:v>
                </c:pt>
                <c:pt idx="1920">
                  <c:v>0.6478389273</c:v>
                </c:pt>
                <c:pt idx="1921">
                  <c:v>0.9111432102</c:v>
                </c:pt>
                <c:pt idx="1922">
                  <c:v>0.1127192447</c:v>
                </c:pt>
                <c:pt idx="1923">
                  <c:v>0.0098486842</c:v>
                </c:pt>
                <c:pt idx="1924">
                  <c:v>0.1974434051</c:v>
                </c:pt>
                <c:pt idx="1925">
                  <c:v>0.0002857885</c:v>
                </c:pt>
                <c:pt idx="1926">
                  <c:v>0.6379905399</c:v>
                </c:pt>
                <c:pt idx="1927">
                  <c:v>0.4840822589</c:v>
                </c:pt>
                <c:pt idx="1928">
                  <c:v>0.0736105341</c:v>
                </c:pt>
                <c:pt idx="1929">
                  <c:v>0.0001780603</c:v>
                </c:pt>
                <c:pt idx="1930">
                  <c:v>0.3766532594</c:v>
                </c:pt>
                <c:pt idx="1931">
                  <c:v>0.2779557485</c:v>
                </c:pt>
                <c:pt idx="1932">
                  <c:v>0.5519889922</c:v>
                </c:pt>
                <c:pt idx="1933">
                  <c:v>0.1874281635</c:v>
                </c:pt>
                <c:pt idx="1934">
                  <c:v>0.407929868</c:v>
                </c:pt>
                <c:pt idx="1935">
                  <c:v>0.008967451</c:v>
                </c:pt>
                <c:pt idx="1936">
                  <c:v>0.7063532449</c:v>
                </c:pt>
                <c:pt idx="1937">
                  <c:v>0.8280672501</c:v>
                </c:pt>
                <c:pt idx="1938">
                  <c:v>0.00210704</c:v>
                </c:pt>
                <c:pt idx="1939">
                  <c:v>0.4761766206</c:v>
                </c:pt>
                <c:pt idx="1940">
                  <c:v>0.5814588046</c:v>
                </c:pt>
                <c:pt idx="1941">
                  <c:v>1.0716301293</c:v>
                </c:pt>
                <c:pt idx="1942">
                  <c:v>0.0091018805</c:v>
                </c:pt>
                <c:pt idx="1943">
                  <c:v>0.3512468498</c:v>
                </c:pt>
                <c:pt idx="1944">
                  <c:v>0.5612098138</c:v>
                </c:pt>
                <c:pt idx="1945">
                  <c:v>0.3758740655</c:v>
                </c:pt>
                <c:pt idx="1946">
                  <c:v>0.8195324604</c:v>
                </c:pt>
                <c:pt idx="1947">
                  <c:v>0.9104112487</c:v>
                </c:pt>
                <c:pt idx="1948">
                  <c:v>1.8338682046</c:v>
                </c:pt>
                <c:pt idx="1949">
                  <c:v>0.3899199464</c:v>
                </c:pt>
                <c:pt idx="1950">
                  <c:v>0.4772863718</c:v>
                </c:pt>
                <c:pt idx="1951">
                  <c:v>0.3449190859</c:v>
                </c:pt>
                <c:pt idx="1952">
                  <c:v>0.3281504189</c:v>
                </c:pt>
                <c:pt idx="1953">
                  <c:v>0.3529515566</c:v>
                </c:pt>
                <c:pt idx="1954">
                  <c:v>0.194872805</c:v>
                </c:pt>
                <c:pt idx="1955">
                  <c:v>1.1878652634</c:v>
                </c:pt>
                <c:pt idx="1956">
                  <c:v>0.8476676907</c:v>
                </c:pt>
                <c:pt idx="1957">
                  <c:v>0.1062040988</c:v>
                </c:pt>
                <c:pt idx="1958">
                  <c:v>0.4344604572</c:v>
                </c:pt>
                <c:pt idx="1959">
                  <c:v>0.4130512087</c:v>
                </c:pt>
                <c:pt idx="1960">
                  <c:v>1.5086166829</c:v>
                </c:pt>
                <c:pt idx="1961">
                  <c:v>0.2650842543</c:v>
                </c:pt>
                <c:pt idx="1962">
                  <c:v>0.0014668924</c:v>
                </c:pt>
                <c:pt idx="1963">
                  <c:v>0.7814091507</c:v>
                </c:pt>
                <c:pt idx="1964">
                  <c:v>0.6430930505</c:v>
                </c:pt>
                <c:pt idx="1965">
                  <c:v>0.5523387566</c:v>
                </c:pt>
                <c:pt idx="1966">
                  <c:v>0.5272464813</c:v>
                </c:pt>
                <c:pt idx="1967">
                  <c:v>0.0585020101</c:v>
                </c:pt>
                <c:pt idx="1968">
                  <c:v>0.6510040335</c:v>
                </c:pt>
                <c:pt idx="1969">
                  <c:v>0.0492524851</c:v>
                </c:pt>
                <c:pt idx="1970">
                  <c:v>0.0137178557</c:v>
                </c:pt>
                <c:pt idx="1971">
                  <c:v>0.5026595334</c:v>
                </c:pt>
                <c:pt idx="1972">
                  <c:v>0.5585174046</c:v>
                </c:pt>
                <c:pt idx="1973">
                  <c:v>0.0026892956</c:v>
                </c:pt>
                <c:pt idx="1974">
                  <c:v>0.4874573466</c:v>
                </c:pt>
                <c:pt idx="1975">
                  <c:v>0.0040803523</c:v>
                </c:pt>
                <c:pt idx="1976">
                  <c:v>0.5469503019</c:v>
                </c:pt>
                <c:pt idx="1977">
                  <c:v>0.785931798</c:v>
                </c:pt>
                <c:pt idx="1978">
                  <c:v>0.00183242</c:v>
                </c:pt>
                <c:pt idx="1979">
                  <c:v>0.0450298148</c:v>
                </c:pt>
                <c:pt idx="1980">
                  <c:v>0.8008805398</c:v>
                </c:pt>
                <c:pt idx="1981">
                  <c:v>0.542017147</c:v>
                </c:pt>
                <c:pt idx="1982">
                  <c:v>0.8612853943</c:v>
                </c:pt>
                <c:pt idx="1983">
                  <c:v>0.6453914721</c:v>
                </c:pt>
                <c:pt idx="1984">
                  <c:v>0.2986884546</c:v>
                </c:pt>
                <c:pt idx="1985">
                  <c:v>0.6548642866</c:v>
                </c:pt>
                <c:pt idx="1986">
                  <c:v>0.2321560464</c:v>
                </c:pt>
                <c:pt idx="1987">
                  <c:v>0.6002491562</c:v>
                </c:pt>
                <c:pt idx="1988">
                  <c:v>0.1838979806</c:v>
                </c:pt>
                <c:pt idx="1989">
                  <c:v>0.1499707735</c:v>
                </c:pt>
                <c:pt idx="1990">
                  <c:v>0.7526972277</c:v>
                </c:pt>
                <c:pt idx="1991">
                  <c:v>0.6038086975</c:v>
                </c:pt>
                <c:pt idx="1992">
                  <c:v>0.4175915919</c:v>
                </c:pt>
                <c:pt idx="1993">
                  <c:v>0.5047258741</c:v>
                </c:pt>
                <c:pt idx="1994">
                  <c:v>0.2283318087</c:v>
                </c:pt>
                <c:pt idx="1995">
                  <c:v>0.6756293438</c:v>
                </c:pt>
                <c:pt idx="1996">
                  <c:v>0.4763585206</c:v>
                </c:pt>
                <c:pt idx="1997">
                  <c:v>0.4146686998</c:v>
                </c:pt>
                <c:pt idx="1998">
                  <c:v>0.0016050429</c:v>
                </c:pt>
                <c:pt idx="1999">
                  <c:v>0.560111967</c:v>
                </c:pt>
                <c:pt idx="2000">
                  <c:v>0.0018481694</c:v>
                </c:pt>
                <c:pt idx="2001">
                  <c:v>0.0042696896</c:v>
                </c:pt>
                <c:pt idx="2002">
                  <c:v>0.8550199662</c:v>
                </c:pt>
                <c:pt idx="2003">
                  <c:v>0.1777377602</c:v>
                </c:pt>
                <c:pt idx="2004">
                  <c:v>0.163002158</c:v>
                </c:pt>
                <c:pt idx="2005">
                  <c:v>0.2717426726</c:v>
                </c:pt>
                <c:pt idx="2006">
                  <c:v>0.9327486288</c:v>
                </c:pt>
                <c:pt idx="2007">
                  <c:v>0.2845805828</c:v>
                </c:pt>
                <c:pt idx="2008">
                  <c:v>0.0003609878</c:v>
                </c:pt>
                <c:pt idx="2009">
                  <c:v>0.260437103</c:v>
                </c:pt>
                <c:pt idx="2010">
                  <c:v>0.9797550894</c:v>
                </c:pt>
                <c:pt idx="2011">
                  <c:v>0.001890774</c:v>
                </c:pt>
                <c:pt idx="2012">
                  <c:v>1.0733579262</c:v>
                </c:pt>
                <c:pt idx="2013">
                  <c:v>0.2079153074</c:v>
                </c:pt>
                <c:pt idx="2014">
                  <c:v>0.5365183586</c:v>
                </c:pt>
                <c:pt idx="2015">
                  <c:v>0.4645186519</c:v>
                </c:pt>
                <c:pt idx="2016">
                  <c:v>0.004761501</c:v>
                </c:pt>
                <c:pt idx="2017">
                  <c:v>1.2055874924</c:v>
                </c:pt>
                <c:pt idx="2018">
                  <c:v>0.4507370958</c:v>
                </c:pt>
                <c:pt idx="2019">
                  <c:v>0.003538945</c:v>
                </c:pt>
                <c:pt idx="2020">
                  <c:v>0.7380997464</c:v>
                </c:pt>
                <c:pt idx="2021">
                  <c:v>0.2332567568</c:v>
                </c:pt>
                <c:pt idx="2022">
                  <c:v>0.0150157032</c:v>
                </c:pt>
                <c:pt idx="2023">
                  <c:v>0.0006530304</c:v>
                </c:pt>
                <c:pt idx="2024">
                  <c:v>0.0056201943</c:v>
                </c:pt>
                <c:pt idx="2025">
                  <c:v>0.4697449693</c:v>
                </c:pt>
                <c:pt idx="2026">
                  <c:v>0.5071827019</c:v>
                </c:pt>
                <c:pt idx="2027">
                  <c:v>0.6509302254</c:v>
                </c:pt>
                <c:pt idx="2028">
                  <c:v>0.0837477086</c:v>
                </c:pt>
                <c:pt idx="2029">
                  <c:v>0.0010314399</c:v>
                </c:pt>
                <c:pt idx="2030">
                  <c:v>0.098901045</c:v>
                </c:pt>
                <c:pt idx="2031">
                  <c:v>0.185764244</c:v>
                </c:pt>
                <c:pt idx="2032">
                  <c:v>0.460264115</c:v>
                </c:pt>
                <c:pt idx="2033">
                  <c:v>0.0084682325</c:v>
                </c:pt>
                <c:pt idx="2034">
                  <c:v>0.4313334775</c:v>
                </c:pt>
                <c:pt idx="2035">
                  <c:v>0.750151077</c:v>
                </c:pt>
                <c:pt idx="2036">
                  <c:v>0.3661397118</c:v>
                </c:pt>
                <c:pt idx="2037">
                  <c:v>0.5504754848</c:v>
                </c:pt>
                <c:pt idx="2038">
                  <c:v>0.0013866317</c:v>
                </c:pt>
                <c:pt idx="2039">
                  <c:v>1.081172728</c:v>
                </c:pt>
                <c:pt idx="2040">
                  <c:v>0.5417753276</c:v>
                </c:pt>
                <c:pt idx="2041">
                  <c:v>0.0008719152</c:v>
                </c:pt>
                <c:pt idx="2042">
                  <c:v>0.3638969985</c:v>
                </c:pt>
                <c:pt idx="2043">
                  <c:v>0.4195654155</c:v>
                </c:pt>
                <c:pt idx="2044">
                  <c:v>0.7091506558</c:v>
                </c:pt>
                <c:pt idx="2045">
                  <c:v>0.0005039867</c:v>
                </c:pt>
                <c:pt idx="2046">
                  <c:v>0.2676906808</c:v>
                </c:pt>
                <c:pt idx="2047">
                  <c:v>0.5603131969</c:v>
                </c:pt>
                <c:pt idx="2048">
                  <c:v>0.0463173695</c:v>
                </c:pt>
                <c:pt idx="2049">
                  <c:v>0.660666723</c:v>
                </c:pt>
                <c:pt idx="2050">
                  <c:v>0.4536859566</c:v>
                </c:pt>
                <c:pt idx="2051">
                  <c:v>0.0013327021</c:v>
                </c:pt>
                <c:pt idx="2052">
                  <c:v>0.0024813664</c:v>
                </c:pt>
                <c:pt idx="2053">
                  <c:v>0.4798157574</c:v>
                </c:pt>
                <c:pt idx="2054">
                  <c:v>0.4215898667</c:v>
                </c:pt>
                <c:pt idx="2055">
                  <c:v>0.0044611557</c:v>
                </c:pt>
                <c:pt idx="2056">
                  <c:v>0.765068955</c:v>
                </c:pt>
                <c:pt idx="2057">
                  <c:v>0.0020238519</c:v>
                </c:pt>
                <c:pt idx="2058">
                  <c:v>0.9122614878</c:v>
                </c:pt>
                <c:pt idx="2059">
                  <c:v>1.1302235009</c:v>
                </c:pt>
                <c:pt idx="2060">
                  <c:v>0.5995648731</c:v>
                </c:pt>
                <c:pt idx="2061">
                  <c:v>0.3290766045</c:v>
                </c:pt>
                <c:pt idx="2062">
                  <c:v>0.7326588374</c:v>
                </c:pt>
                <c:pt idx="2063">
                  <c:v>1.627498553</c:v>
                </c:pt>
                <c:pt idx="2064">
                  <c:v>0.7818918617</c:v>
                </c:pt>
                <c:pt idx="2065">
                  <c:v>0.812430057</c:v>
                </c:pt>
                <c:pt idx="2066">
                  <c:v>0.2912954308</c:v>
                </c:pt>
                <c:pt idx="2067">
                  <c:v>0.0742697239</c:v>
                </c:pt>
                <c:pt idx="2068">
                  <c:v>0.2172530738</c:v>
                </c:pt>
                <c:pt idx="2069">
                  <c:v>1.3651028138</c:v>
                </c:pt>
                <c:pt idx="2070">
                  <c:v>0.7244650601</c:v>
                </c:pt>
                <c:pt idx="2071">
                  <c:v>0.8623067341</c:v>
                </c:pt>
                <c:pt idx="2072">
                  <c:v>0.0962460016</c:v>
                </c:pt>
                <c:pt idx="2073">
                  <c:v>0.6199920661</c:v>
                </c:pt>
                <c:pt idx="2074">
                  <c:v>0.6559458222</c:v>
                </c:pt>
                <c:pt idx="2075">
                  <c:v>0.7375064591</c:v>
                </c:pt>
                <c:pt idx="2076">
                  <c:v>0.7644701798</c:v>
                </c:pt>
                <c:pt idx="2077">
                  <c:v>0.0296481311</c:v>
                </c:pt>
                <c:pt idx="2078">
                  <c:v>0.6387197374</c:v>
                </c:pt>
                <c:pt idx="2079">
                  <c:v>0.5368593337</c:v>
                </c:pt>
                <c:pt idx="2080">
                  <c:v>0.000783726</c:v>
                </c:pt>
                <c:pt idx="2081">
                  <c:v>0.8147014698</c:v>
                </c:pt>
                <c:pt idx="2082">
                  <c:v>0.2927333868</c:v>
                </c:pt>
                <c:pt idx="2083">
                  <c:v>0.2680963302</c:v>
                </c:pt>
                <c:pt idx="2084">
                  <c:v>0.1652380722</c:v>
                </c:pt>
                <c:pt idx="2085">
                  <c:v>0.5396560856</c:v>
                </c:pt>
                <c:pt idx="2086">
                  <c:v>0.5374555194</c:v>
                </c:pt>
                <c:pt idx="2087">
                  <c:v>0.0029569958</c:v>
                </c:pt>
                <c:pt idx="2088">
                  <c:v>0.7985254602</c:v>
                </c:pt>
                <c:pt idx="2089">
                  <c:v>0.2607831237</c:v>
                </c:pt>
                <c:pt idx="2090">
                  <c:v>0.0203277989</c:v>
                </c:pt>
                <c:pt idx="2091">
                  <c:v>0.2355603274</c:v>
                </c:pt>
                <c:pt idx="2092">
                  <c:v>0.4174643336</c:v>
                </c:pt>
                <c:pt idx="2093">
                  <c:v>0.6240938346</c:v>
                </c:pt>
                <c:pt idx="2094">
                  <c:v>0.4021031539</c:v>
                </c:pt>
                <c:pt idx="2095">
                  <c:v>0.1428593261</c:v>
                </c:pt>
                <c:pt idx="2096">
                  <c:v>0.4680814087</c:v>
                </c:pt>
                <c:pt idx="2097">
                  <c:v>0.0004294542</c:v>
                </c:pt>
                <c:pt idx="2098">
                  <c:v>0.5480826446</c:v>
                </c:pt>
                <c:pt idx="2099">
                  <c:v>0.768620751</c:v>
                </c:pt>
                <c:pt idx="2100">
                  <c:v>0.3523160285</c:v>
                </c:pt>
                <c:pt idx="2101">
                  <c:v>0.0005463475</c:v>
                </c:pt>
                <c:pt idx="2102">
                  <c:v>0.9035486134</c:v>
                </c:pt>
                <c:pt idx="2103">
                  <c:v>0.0029861678</c:v>
                </c:pt>
                <c:pt idx="2104">
                  <c:v>0.5380794398</c:v>
                </c:pt>
                <c:pt idx="2105">
                  <c:v>0.4968277234</c:v>
                </c:pt>
                <c:pt idx="2106">
                  <c:v>0.4993384114</c:v>
                </c:pt>
                <c:pt idx="2107">
                  <c:v>0.3120116664</c:v>
                </c:pt>
                <c:pt idx="2108">
                  <c:v>0.7790794327</c:v>
                </c:pt>
                <c:pt idx="2109">
                  <c:v>0.001265092</c:v>
                </c:pt>
                <c:pt idx="2110">
                  <c:v>0.1388055401</c:v>
                </c:pt>
                <c:pt idx="2111">
                  <c:v>0.2791034204</c:v>
                </c:pt>
                <c:pt idx="2112">
                  <c:v>0.0420260345</c:v>
                </c:pt>
                <c:pt idx="2113">
                  <c:v>0.0775258034</c:v>
                </c:pt>
                <c:pt idx="2114">
                  <c:v>1.0798603283</c:v>
                </c:pt>
                <c:pt idx="2115">
                  <c:v>0.6086271812</c:v>
                </c:pt>
                <c:pt idx="2116">
                  <c:v>0.7271332804</c:v>
                </c:pt>
                <c:pt idx="2117">
                  <c:v>0.0003212651</c:v>
                </c:pt>
                <c:pt idx="2118">
                  <c:v>0.2040845937</c:v>
                </c:pt>
                <c:pt idx="2119">
                  <c:v>0.9005231803</c:v>
                </c:pt>
                <c:pt idx="2120">
                  <c:v>0.542238356</c:v>
                </c:pt>
                <c:pt idx="2121">
                  <c:v>0.5165266279</c:v>
                </c:pt>
                <c:pt idx="2122">
                  <c:v>0.5624055504</c:v>
                </c:pt>
                <c:pt idx="2123">
                  <c:v>0.4619149052</c:v>
                </c:pt>
                <c:pt idx="2124">
                  <c:v>0.0038254018</c:v>
                </c:pt>
                <c:pt idx="2125">
                  <c:v>0.7943748187</c:v>
                </c:pt>
                <c:pt idx="2126">
                  <c:v>0.5744136557</c:v>
                </c:pt>
                <c:pt idx="2127">
                  <c:v>0.2611767787</c:v>
                </c:pt>
                <c:pt idx="2128">
                  <c:v>0.2945728861</c:v>
                </c:pt>
                <c:pt idx="2129">
                  <c:v>0.0006311939</c:v>
                </c:pt>
                <c:pt idx="2130">
                  <c:v>0.5506417273</c:v>
                </c:pt>
                <c:pt idx="2131">
                  <c:v>0.1298386931</c:v>
                </c:pt>
                <c:pt idx="2132">
                  <c:v>0.2656053928</c:v>
                </c:pt>
                <c:pt idx="2133">
                  <c:v>0.6352152539</c:v>
                </c:pt>
                <c:pt idx="2134">
                  <c:v>0.6779932204</c:v>
                </c:pt>
                <c:pt idx="2135">
                  <c:v>0.4420220375</c:v>
                </c:pt>
                <c:pt idx="2136">
                  <c:v>0.2944077419</c:v>
                </c:pt>
                <c:pt idx="2137">
                  <c:v>0.2259599168</c:v>
                </c:pt>
                <c:pt idx="2138">
                  <c:v>0.6915631951</c:v>
                </c:pt>
                <c:pt idx="2139">
                  <c:v>0.0043404386</c:v>
                </c:pt>
                <c:pt idx="2140">
                  <c:v>0.5619675497</c:v>
                </c:pt>
                <c:pt idx="2141">
                  <c:v>0.4653998367</c:v>
                </c:pt>
                <c:pt idx="2142">
                  <c:v>0.0004429311</c:v>
                </c:pt>
                <c:pt idx="2143">
                  <c:v>0.0891058137</c:v>
                </c:pt>
                <c:pt idx="2144">
                  <c:v>0.119679235</c:v>
                </c:pt>
                <c:pt idx="2145">
                  <c:v>0.4767807283</c:v>
                </c:pt>
                <c:pt idx="2146">
                  <c:v>0.6314034146</c:v>
                </c:pt>
                <c:pt idx="2147">
                  <c:v>0.0019954303</c:v>
                </c:pt>
                <c:pt idx="2148">
                  <c:v>0.1739798827</c:v>
                </c:pt>
                <c:pt idx="2149">
                  <c:v>0.2062023793</c:v>
                </c:pt>
                <c:pt idx="2150">
                  <c:v>0.0848027603</c:v>
                </c:pt>
                <c:pt idx="2151">
                  <c:v>0.6779302941</c:v>
                </c:pt>
                <c:pt idx="2152">
                  <c:v>0.0010213323</c:v>
                </c:pt>
                <c:pt idx="2153">
                  <c:v>0.577017952</c:v>
                </c:pt>
                <c:pt idx="2154">
                  <c:v>0.1269916032</c:v>
                </c:pt>
                <c:pt idx="2155">
                  <c:v>0.0067034192</c:v>
                </c:pt>
                <c:pt idx="2156">
                  <c:v>0.531044833</c:v>
                </c:pt>
                <c:pt idx="2157">
                  <c:v>0.2013748809</c:v>
                </c:pt>
                <c:pt idx="2158">
                  <c:v>1.481124373</c:v>
                </c:pt>
                <c:pt idx="2159">
                  <c:v>0.4361463047</c:v>
                </c:pt>
                <c:pt idx="2160">
                  <c:v>1.0450604348</c:v>
                </c:pt>
                <c:pt idx="2161">
                  <c:v>0.0006448192</c:v>
                </c:pt>
                <c:pt idx="2162">
                  <c:v>0.0033778477</c:v>
                </c:pt>
                <c:pt idx="2163">
                  <c:v>0.5850516782</c:v>
                </c:pt>
                <c:pt idx="2164">
                  <c:v>0.4650202472</c:v>
                </c:pt>
                <c:pt idx="2165">
                  <c:v>0.3955557945</c:v>
                </c:pt>
                <c:pt idx="2166">
                  <c:v>0.5851021979</c:v>
                </c:pt>
                <c:pt idx="2167">
                  <c:v>0.7633504396</c:v>
                </c:pt>
                <c:pt idx="2168">
                  <c:v>0.5462123552</c:v>
                </c:pt>
                <c:pt idx="2169">
                  <c:v>0.7978159047</c:v>
                </c:pt>
                <c:pt idx="2170">
                  <c:v>0.4802628816</c:v>
                </c:pt>
                <c:pt idx="2171">
                  <c:v>0.0537105336</c:v>
                </c:pt>
                <c:pt idx="2172">
                  <c:v>1.5288607467</c:v>
                </c:pt>
                <c:pt idx="2173">
                  <c:v>1.4491119012</c:v>
                </c:pt>
                <c:pt idx="2174">
                  <c:v>0.6458931964</c:v>
                </c:pt>
                <c:pt idx="2175">
                  <c:v>0.6189303834</c:v>
                </c:pt>
                <c:pt idx="2176">
                  <c:v>0.0023655164</c:v>
                </c:pt>
                <c:pt idx="2177">
                  <c:v>0.4037435401</c:v>
                </c:pt>
                <c:pt idx="2178">
                  <c:v>0.1740441294</c:v>
                </c:pt>
                <c:pt idx="2179">
                  <c:v>0.3193005605</c:v>
                </c:pt>
                <c:pt idx="2180">
                  <c:v>0.5050898149</c:v>
                </c:pt>
                <c:pt idx="2181">
                  <c:v>1.1479425478</c:v>
                </c:pt>
                <c:pt idx="2182">
                  <c:v>0.1128149835</c:v>
                </c:pt>
                <c:pt idx="2183">
                  <c:v>0.2729348306</c:v>
                </c:pt>
                <c:pt idx="2184">
                  <c:v>0.234109946</c:v>
                </c:pt>
                <c:pt idx="2185">
                  <c:v>0.8482529645</c:v>
                </c:pt>
                <c:pt idx="2186">
                  <c:v>0.0122121136</c:v>
                </c:pt>
                <c:pt idx="2187">
                  <c:v>0.7785068071</c:v>
                </c:pt>
                <c:pt idx="2188">
                  <c:v>0.2646086764</c:v>
                </c:pt>
                <c:pt idx="2189">
                  <c:v>0.5738785611</c:v>
                </c:pt>
                <c:pt idx="2190">
                  <c:v>0.5460711996</c:v>
                </c:pt>
                <c:pt idx="2191">
                  <c:v>0.2329302564</c:v>
                </c:pt>
                <c:pt idx="2192">
                  <c:v>0.9039802662</c:v>
                </c:pt>
                <c:pt idx="2193">
                  <c:v>0.0103626919</c:v>
                </c:pt>
                <c:pt idx="2194">
                  <c:v>0.002849707</c:v>
                </c:pt>
                <c:pt idx="2195">
                  <c:v>0.4977653577</c:v>
                </c:pt>
                <c:pt idx="2196">
                  <c:v>0.0005255296</c:v>
                </c:pt>
                <c:pt idx="2197">
                  <c:v>1.2912532066</c:v>
                </c:pt>
                <c:pt idx="2198">
                  <c:v>0.032900417</c:v>
                </c:pt>
                <c:pt idx="2199">
                  <c:v>0.2180701101</c:v>
                </c:pt>
                <c:pt idx="2200">
                  <c:v>0.3647604417</c:v>
                </c:pt>
                <c:pt idx="2201">
                  <c:v>0.0026390119</c:v>
                </c:pt>
                <c:pt idx="2202">
                  <c:v>0.4434914563</c:v>
                </c:pt>
                <c:pt idx="2203">
                  <c:v>0.0005549734</c:v>
                </c:pt>
                <c:pt idx="2204">
                  <c:v>0.1228793947</c:v>
                </c:pt>
                <c:pt idx="2205">
                  <c:v>0.0211940881</c:v>
                </c:pt>
                <c:pt idx="2206">
                  <c:v>0.97769131</c:v>
                </c:pt>
                <c:pt idx="2207">
                  <c:v>0.0188569478</c:v>
                </c:pt>
                <c:pt idx="2208">
                  <c:v>0.8447171112</c:v>
                </c:pt>
                <c:pt idx="2209">
                  <c:v>0.3598203235</c:v>
                </c:pt>
                <c:pt idx="2210">
                  <c:v>0.401962127</c:v>
                </c:pt>
                <c:pt idx="2211">
                  <c:v>0.4519371865</c:v>
                </c:pt>
                <c:pt idx="2212">
                  <c:v>0.7858478565</c:v>
                </c:pt>
                <c:pt idx="2213">
                  <c:v>0.6810058126</c:v>
                </c:pt>
                <c:pt idx="2214">
                  <c:v>0.6309504737</c:v>
                </c:pt>
                <c:pt idx="2215">
                  <c:v>1.2911567763</c:v>
                </c:pt>
                <c:pt idx="2216">
                  <c:v>0.0455986035</c:v>
                </c:pt>
                <c:pt idx="2217">
                  <c:v>0.0764964069</c:v>
                </c:pt>
                <c:pt idx="2218">
                  <c:v>0.1455045518</c:v>
                </c:pt>
                <c:pt idx="2219">
                  <c:v>0.2195164771</c:v>
                </c:pt>
                <c:pt idx="2220">
                  <c:v>0.4101919876</c:v>
                </c:pt>
                <c:pt idx="2221">
                  <c:v>0.077246698</c:v>
                </c:pt>
                <c:pt idx="2222">
                  <c:v>0.4526913865</c:v>
                </c:pt>
                <c:pt idx="2223">
                  <c:v>0.0062990544</c:v>
                </c:pt>
                <c:pt idx="2224">
                  <c:v>0.5115004064</c:v>
                </c:pt>
                <c:pt idx="2225">
                  <c:v>0.4930009388</c:v>
                </c:pt>
                <c:pt idx="2226">
                  <c:v>0.7747539576</c:v>
                </c:pt>
                <c:pt idx="2227">
                  <c:v>0.7534870531</c:v>
                </c:pt>
                <c:pt idx="2228">
                  <c:v>0.0001754701</c:v>
                </c:pt>
                <c:pt idx="2229">
                  <c:v>0.8442860203</c:v>
                </c:pt>
                <c:pt idx="2230">
                  <c:v>0.3975292676</c:v>
                </c:pt>
                <c:pt idx="2231">
                  <c:v>0.9112058416</c:v>
                </c:pt>
                <c:pt idx="2232">
                  <c:v>0.4871683563</c:v>
                </c:pt>
                <c:pt idx="2233">
                  <c:v>0.014685951</c:v>
                </c:pt>
                <c:pt idx="2234">
                  <c:v>1.3497459576</c:v>
                </c:pt>
                <c:pt idx="2235">
                  <c:v>0.6417828431</c:v>
                </c:pt>
                <c:pt idx="2236">
                  <c:v>0.8680293217</c:v>
                </c:pt>
                <c:pt idx="2237">
                  <c:v>0.8841668644</c:v>
                </c:pt>
                <c:pt idx="2238">
                  <c:v>0.7443754794</c:v>
                </c:pt>
                <c:pt idx="2239">
                  <c:v>0.0007793477</c:v>
                </c:pt>
                <c:pt idx="2240">
                  <c:v>0.0013473869</c:v>
                </c:pt>
                <c:pt idx="2241">
                  <c:v>0.0334537076</c:v>
                </c:pt>
                <c:pt idx="2242">
                  <c:v>0.7405588013</c:v>
                </c:pt>
                <c:pt idx="2243">
                  <c:v>0.5347292731</c:v>
                </c:pt>
                <c:pt idx="2244">
                  <c:v>0.0044387155</c:v>
                </c:pt>
                <c:pt idx="2245">
                  <c:v>0.0028955036</c:v>
                </c:pt>
                <c:pt idx="2246">
                  <c:v>0.0834756433</c:v>
                </c:pt>
                <c:pt idx="2247">
                  <c:v>0.0014089994</c:v>
                </c:pt>
                <c:pt idx="2248">
                  <c:v>0.4022741291</c:v>
                </c:pt>
                <c:pt idx="2249">
                  <c:v>0.4182783116</c:v>
                </c:pt>
                <c:pt idx="2250">
                  <c:v>0.0111814352</c:v>
                </c:pt>
                <c:pt idx="2251">
                  <c:v>0.6805499207</c:v>
                </c:pt>
                <c:pt idx="2252">
                  <c:v>0.3849787123</c:v>
                </c:pt>
                <c:pt idx="2253">
                  <c:v>0.4074311641</c:v>
                </c:pt>
                <c:pt idx="2254">
                  <c:v>0.0218002663</c:v>
                </c:pt>
                <c:pt idx="2255">
                  <c:v>0.0009653168</c:v>
                </c:pt>
                <c:pt idx="2256">
                  <c:v>0.7055841087</c:v>
                </c:pt>
                <c:pt idx="2257">
                  <c:v>0.0061477437</c:v>
                </c:pt>
                <c:pt idx="2258">
                  <c:v>0.0063680602</c:v>
                </c:pt>
                <c:pt idx="2259">
                  <c:v>0.0143528796</c:v>
                </c:pt>
                <c:pt idx="2260">
                  <c:v>0.6742909773</c:v>
                </c:pt>
                <c:pt idx="2261">
                  <c:v>0.0005981298</c:v>
                </c:pt>
                <c:pt idx="2262">
                  <c:v>0.3289211043</c:v>
                </c:pt>
                <c:pt idx="2263">
                  <c:v>0.4189755595</c:v>
                </c:pt>
                <c:pt idx="2264">
                  <c:v>1.0632197483</c:v>
                </c:pt>
                <c:pt idx="2265">
                  <c:v>1.2517737277</c:v>
                </c:pt>
                <c:pt idx="2266">
                  <c:v>0.0009042975</c:v>
                </c:pt>
                <c:pt idx="2267">
                  <c:v>0.0074316987</c:v>
                </c:pt>
                <c:pt idx="2268">
                  <c:v>0.0248156997</c:v>
                </c:pt>
                <c:pt idx="2269">
                  <c:v>0.6497550255</c:v>
                </c:pt>
                <c:pt idx="2270">
                  <c:v>0.6176074289</c:v>
                </c:pt>
                <c:pt idx="2271">
                  <c:v>0.0160269372</c:v>
                </c:pt>
                <c:pt idx="2272">
                  <c:v>0.6133437963</c:v>
                </c:pt>
                <c:pt idx="2273">
                  <c:v>0.6266729774</c:v>
                </c:pt>
                <c:pt idx="2274">
                  <c:v>0.4114521096</c:v>
                </c:pt>
                <c:pt idx="2275">
                  <c:v>0.0058479888</c:v>
                </c:pt>
                <c:pt idx="2276">
                  <c:v>0.603655627</c:v>
                </c:pt>
                <c:pt idx="2277">
                  <c:v>0.0146739453</c:v>
                </c:pt>
                <c:pt idx="2278">
                  <c:v>0.0967690602</c:v>
                </c:pt>
                <c:pt idx="2279">
                  <c:v>0.0047527294</c:v>
                </c:pt>
                <c:pt idx="2280">
                  <c:v>0.2985151277</c:v>
                </c:pt>
                <c:pt idx="2281">
                  <c:v>0.5369658558</c:v>
                </c:pt>
                <c:pt idx="2282">
                  <c:v>0.7747211136</c:v>
                </c:pt>
                <c:pt idx="2283">
                  <c:v>0.3016483419</c:v>
                </c:pt>
                <c:pt idx="2284">
                  <c:v>0.6052189993</c:v>
                </c:pt>
                <c:pt idx="2285">
                  <c:v>0.413567157</c:v>
                </c:pt>
                <c:pt idx="2286">
                  <c:v>0.031523238</c:v>
                </c:pt>
                <c:pt idx="2287">
                  <c:v>0.1691895276</c:v>
                </c:pt>
                <c:pt idx="2288">
                  <c:v>0.5903742667</c:v>
                </c:pt>
                <c:pt idx="2289">
                  <c:v>0.0115765002</c:v>
                </c:pt>
                <c:pt idx="2290">
                  <c:v>0.7758145361</c:v>
                </c:pt>
                <c:pt idx="2291">
                  <c:v>0.3133482635</c:v>
                </c:pt>
                <c:pt idx="2292">
                  <c:v>0.4251908857</c:v>
                </c:pt>
                <c:pt idx="2293">
                  <c:v>0.9134316749</c:v>
                </c:pt>
                <c:pt idx="2294">
                  <c:v>0.0333131817</c:v>
                </c:pt>
                <c:pt idx="2295">
                  <c:v>0.5737710368</c:v>
                </c:pt>
                <c:pt idx="2296">
                  <c:v>1.0901570062</c:v>
                </c:pt>
                <c:pt idx="2297">
                  <c:v>0.2459576951</c:v>
                </c:pt>
                <c:pt idx="2298">
                  <c:v>0.8493362994</c:v>
                </c:pt>
                <c:pt idx="2299">
                  <c:v>0.6672467711</c:v>
                </c:pt>
                <c:pt idx="2300">
                  <c:v>0.357250432</c:v>
                </c:pt>
                <c:pt idx="2301">
                  <c:v>0.5540950471</c:v>
                </c:pt>
                <c:pt idx="2302">
                  <c:v>0.0007384474</c:v>
                </c:pt>
                <c:pt idx="2303">
                  <c:v>0.2363877116</c:v>
                </c:pt>
                <c:pt idx="2304">
                  <c:v>0.1107237726</c:v>
                </c:pt>
                <c:pt idx="2305">
                  <c:v>0.9661082229</c:v>
                </c:pt>
                <c:pt idx="2306">
                  <c:v>1.4596223659</c:v>
                </c:pt>
                <c:pt idx="2307">
                  <c:v>0.2163055769</c:v>
                </c:pt>
                <c:pt idx="2308">
                  <c:v>0.2744284106</c:v>
                </c:pt>
                <c:pt idx="2309">
                  <c:v>0.4395631849</c:v>
                </c:pt>
                <c:pt idx="2310">
                  <c:v>0.2251679361</c:v>
                </c:pt>
                <c:pt idx="2311">
                  <c:v>0.0013063211</c:v>
                </c:pt>
                <c:pt idx="2312">
                  <c:v>0.3905163579</c:v>
                </c:pt>
                <c:pt idx="2313">
                  <c:v>0.275941728</c:v>
                </c:pt>
                <c:pt idx="2314">
                  <c:v>0.5940715339</c:v>
                </c:pt>
                <c:pt idx="2315">
                  <c:v>0.8961082313</c:v>
                </c:pt>
                <c:pt idx="2316">
                  <c:v>0.0699625817</c:v>
                </c:pt>
                <c:pt idx="2317">
                  <c:v>0.0028484492</c:v>
                </c:pt>
                <c:pt idx="2318">
                  <c:v>0.015744081</c:v>
                </c:pt>
                <c:pt idx="2319">
                  <c:v>0.4959572201</c:v>
                </c:pt>
                <c:pt idx="2320">
                  <c:v>0.073536816</c:v>
                </c:pt>
                <c:pt idx="2321">
                  <c:v>0.0022322385</c:v>
                </c:pt>
                <c:pt idx="2322">
                  <c:v>0.9064562582</c:v>
                </c:pt>
                <c:pt idx="2323">
                  <c:v>0.0016123485</c:v>
                </c:pt>
                <c:pt idx="2324">
                  <c:v>0.2007095202</c:v>
                </c:pt>
                <c:pt idx="2325">
                  <c:v>0.0154934506</c:v>
                </c:pt>
                <c:pt idx="2326">
                  <c:v>0.4576129248</c:v>
                </c:pt>
                <c:pt idx="2327">
                  <c:v>0.4180171267</c:v>
                </c:pt>
                <c:pt idx="2328">
                  <c:v>0.3856609255</c:v>
                </c:pt>
                <c:pt idx="2329">
                  <c:v>1.393470835</c:v>
                </c:pt>
                <c:pt idx="2330">
                  <c:v>0.5542947317</c:v>
                </c:pt>
                <c:pt idx="2331">
                  <c:v>0.0013900211</c:v>
                </c:pt>
                <c:pt idx="2332">
                  <c:v>0.6764253918</c:v>
                </c:pt>
                <c:pt idx="2333">
                  <c:v>0.0109098242</c:v>
                </c:pt>
                <c:pt idx="2334">
                  <c:v>0.3924379669</c:v>
                </c:pt>
                <c:pt idx="2335">
                  <c:v>0.0008622924</c:v>
                </c:pt>
                <c:pt idx="2336">
                  <c:v>0.3809562666</c:v>
                </c:pt>
                <c:pt idx="2337">
                  <c:v>0.0466591364</c:v>
                </c:pt>
                <c:pt idx="2338">
                  <c:v>0.0508525279</c:v>
                </c:pt>
                <c:pt idx="2339">
                  <c:v>0.5115414824</c:v>
                </c:pt>
                <c:pt idx="2340">
                  <c:v>0.3423784844</c:v>
                </c:pt>
                <c:pt idx="2341">
                  <c:v>0.0725282759</c:v>
                </c:pt>
                <c:pt idx="2342">
                  <c:v>0.0080731226</c:v>
                </c:pt>
                <c:pt idx="2343">
                  <c:v>0.0430095356</c:v>
                </c:pt>
                <c:pt idx="2344">
                  <c:v>0.0761539897</c:v>
                </c:pt>
                <c:pt idx="2345">
                  <c:v>0.1011576112</c:v>
                </c:pt>
                <c:pt idx="2346">
                  <c:v>0.0175248362</c:v>
                </c:pt>
                <c:pt idx="2347">
                  <c:v>0.6712899838</c:v>
                </c:pt>
                <c:pt idx="2348">
                  <c:v>0.1438889375</c:v>
                </c:pt>
                <c:pt idx="2349">
                  <c:v>0.3580234544</c:v>
                </c:pt>
                <c:pt idx="2350">
                  <c:v>0.3820087336</c:v>
                </c:pt>
                <c:pt idx="2351">
                  <c:v>0.0005504495</c:v>
                </c:pt>
                <c:pt idx="2352">
                  <c:v>0.0203425881</c:v>
                </c:pt>
                <c:pt idx="2353">
                  <c:v>0.3536196551</c:v>
                </c:pt>
                <c:pt idx="2354">
                  <c:v>0.1361280372</c:v>
                </c:pt>
                <c:pt idx="2355">
                  <c:v>1.0981720416</c:v>
                </c:pt>
                <c:pt idx="2356">
                  <c:v>0.13698088</c:v>
                </c:pt>
                <c:pt idx="2357">
                  <c:v>0.2860941678</c:v>
                </c:pt>
                <c:pt idx="2358">
                  <c:v>0.0067061732</c:v>
                </c:pt>
                <c:pt idx="2359">
                  <c:v>0.0978058964</c:v>
                </c:pt>
                <c:pt idx="2360">
                  <c:v>0.2378709596</c:v>
                </c:pt>
                <c:pt idx="2361">
                  <c:v>0.0657533883</c:v>
                </c:pt>
                <c:pt idx="2362">
                  <c:v>0.0699714563</c:v>
                </c:pt>
                <c:pt idx="2363">
                  <c:v>0.6221482964</c:v>
                </c:pt>
                <c:pt idx="2364">
                  <c:v>0.4698006141</c:v>
                </c:pt>
                <c:pt idx="2365">
                  <c:v>1.2385529822</c:v>
                </c:pt>
                <c:pt idx="2366">
                  <c:v>0.0068636113</c:v>
                </c:pt>
                <c:pt idx="2367">
                  <c:v>0.3412874126</c:v>
                </c:pt>
                <c:pt idx="2368">
                  <c:v>2.3134512206</c:v>
                </c:pt>
                <c:pt idx="2369">
                  <c:v>0.5028785443</c:v>
                </c:pt>
                <c:pt idx="2370">
                  <c:v>0.4422805833</c:v>
                </c:pt>
                <c:pt idx="2371">
                  <c:v>1.9846970397</c:v>
                </c:pt>
                <c:pt idx="2372">
                  <c:v>0.0041491594</c:v>
                </c:pt>
                <c:pt idx="2373">
                  <c:v>0.6023693363</c:v>
                </c:pt>
                <c:pt idx="2374">
                  <c:v>0.5085686913</c:v>
                </c:pt>
                <c:pt idx="2375">
                  <c:v>2.1643788579</c:v>
                </c:pt>
                <c:pt idx="2376">
                  <c:v>0.0571750589</c:v>
                </c:pt>
                <c:pt idx="2377">
                  <c:v>0.263575084</c:v>
                </c:pt>
                <c:pt idx="2378">
                  <c:v>0.0044588121</c:v>
                </c:pt>
                <c:pt idx="2379">
                  <c:v>0.9965339334</c:v>
                </c:pt>
                <c:pt idx="2380">
                  <c:v>0.1441365478</c:v>
                </c:pt>
                <c:pt idx="2381">
                  <c:v>0.0621675257</c:v>
                </c:pt>
                <c:pt idx="2382">
                  <c:v>0.0537923798</c:v>
                </c:pt>
                <c:pt idx="2383">
                  <c:v>0.0005733529</c:v>
                </c:pt>
                <c:pt idx="2384">
                  <c:v>0.0013772463</c:v>
                </c:pt>
                <c:pt idx="2385">
                  <c:v>0.6762225769</c:v>
                </c:pt>
                <c:pt idx="2386">
                  <c:v>0.0071061895</c:v>
                </c:pt>
                <c:pt idx="2387">
                  <c:v>0.0021637516</c:v>
                </c:pt>
                <c:pt idx="2388">
                  <c:v>0.0013796066</c:v>
                </c:pt>
                <c:pt idx="2389">
                  <c:v>0.0083296219</c:v>
                </c:pt>
                <c:pt idx="2390">
                  <c:v>0.0021090548</c:v>
                </c:pt>
                <c:pt idx="2391">
                  <c:v>0.0987181005</c:v>
                </c:pt>
                <c:pt idx="2392">
                  <c:v>0.8567065011</c:v>
                </c:pt>
                <c:pt idx="2393">
                  <c:v>0.0041764637</c:v>
                </c:pt>
                <c:pt idx="2394">
                  <c:v>0.0635401322</c:v>
                </c:pt>
                <c:pt idx="2395">
                  <c:v>0.0127863629</c:v>
                </c:pt>
                <c:pt idx="2396">
                  <c:v>0.056273047</c:v>
                </c:pt>
                <c:pt idx="2397">
                  <c:v>0.0373566984</c:v>
                </c:pt>
                <c:pt idx="2398">
                  <c:v>0.0046263944</c:v>
                </c:pt>
                <c:pt idx="2399">
                  <c:v>0.5141384462</c:v>
                </c:pt>
                <c:pt idx="2400">
                  <c:v>0.3708644493</c:v>
                </c:pt>
                <c:pt idx="2401">
                  <c:v>0.0613641007</c:v>
                </c:pt>
                <c:pt idx="2402">
                  <c:v>0.0170464962</c:v>
                </c:pt>
                <c:pt idx="2403">
                  <c:v>0.0028654401</c:v>
                </c:pt>
                <c:pt idx="2404">
                  <c:v>0.0319950855</c:v>
                </c:pt>
                <c:pt idx="2405">
                  <c:v>0.010310188</c:v>
                </c:pt>
                <c:pt idx="2406">
                  <c:v>0.0496357681</c:v>
                </c:pt>
                <c:pt idx="2407">
                  <c:v>0.2473601912</c:v>
                </c:pt>
                <c:pt idx="2408">
                  <c:v>0.0038272173</c:v>
                </c:pt>
                <c:pt idx="2409">
                  <c:v>0.0037052532</c:v>
                </c:pt>
                <c:pt idx="2410">
                  <c:v>0.001095605</c:v>
                </c:pt>
                <c:pt idx="2411">
                  <c:v>0.0470850275</c:v>
                </c:pt>
                <c:pt idx="2412">
                  <c:v>0.0105575963</c:v>
                </c:pt>
                <c:pt idx="2413">
                  <c:v>0.0071909333</c:v>
                </c:pt>
                <c:pt idx="2414">
                  <c:v>0.3832951568</c:v>
                </c:pt>
                <c:pt idx="2415">
                  <c:v>0.0120932145</c:v>
                </c:pt>
                <c:pt idx="2416">
                  <c:v>0.2191277888</c:v>
                </c:pt>
                <c:pt idx="2417">
                  <c:v>0.1158314621</c:v>
                </c:pt>
                <c:pt idx="2418">
                  <c:v>0.0058079453</c:v>
                </c:pt>
                <c:pt idx="2419">
                  <c:v>0.0021219862</c:v>
                </c:pt>
                <c:pt idx="2420">
                  <c:v>0.296928801</c:v>
                </c:pt>
                <c:pt idx="2421">
                  <c:v>0.0126819047</c:v>
                </c:pt>
                <c:pt idx="2422">
                  <c:v>0.00381135</c:v>
                </c:pt>
                <c:pt idx="2423">
                  <c:v>0.1349697426</c:v>
                </c:pt>
                <c:pt idx="2424">
                  <c:v>0.0013794141</c:v>
                </c:pt>
                <c:pt idx="2425">
                  <c:v>0.0176720678</c:v>
                </c:pt>
                <c:pt idx="2426">
                  <c:v>0.0035487884</c:v>
                </c:pt>
                <c:pt idx="2427">
                  <c:v>0.0057272162</c:v>
                </c:pt>
                <c:pt idx="2428">
                  <c:v>0.0274322012</c:v>
                </c:pt>
                <c:pt idx="2429">
                  <c:v>0.0109496428</c:v>
                </c:pt>
                <c:pt idx="2430">
                  <c:v>0.0355809453</c:v>
                </c:pt>
                <c:pt idx="2431">
                  <c:v>0.0074789988</c:v>
                </c:pt>
                <c:pt idx="2432">
                  <c:v>0.0157318871</c:v>
                </c:pt>
                <c:pt idx="2433">
                  <c:v>0.0245581052</c:v>
                </c:pt>
                <c:pt idx="2434">
                  <c:v>0.009150994</c:v>
                </c:pt>
                <c:pt idx="2435">
                  <c:v>0.0105235002</c:v>
                </c:pt>
                <c:pt idx="2436">
                  <c:v>0.2083016371</c:v>
                </c:pt>
                <c:pt idx="2437">
                  <c:v>0.0110984419</c:v>
                </c:pt>
                <c:pt idx="2438">
                  <c:v>0.0331825945</c:v>
                </c:pt>
                <c:pt idx="2439">
                  <c:v>0.0033328123</c:v>
                </c:pt>
                <c:pt idx="2440">
                  <c:v>0.0393203149</c:v>
                </c:pt>
                <c:pt idx="2441">
                  <c:v>0.0041266897</c:v>
                </c:pt>
                <c:pt idx="2442">
                  <c:v>0.0567545777</c:v>
                </c:pt>
                <c:pt idx="2443">
                  <c:v>0.0048775274</c:v>
                </c:pt>
                <c:pt idx="2444">
                  <c:v>0.0029586449</c:v>
                </c:pt>
                <c:pt idx="2445">
                  <c:v>0.0075122891</c:v>
                </c:pt>
                <c:pt idx="2446">
                  <c:v>0.0139571304</c:v>
                </c:pt>
                <c:pt idx="2447">
                  <c:v>0.1317405311</c:v>
                </c:pt>
                <c:pt idx="2448">
                  <c:v>0.1222190875</c:v>
                </c:pt>
                <c:pt idx="2449">
                  <c:v>0.001477401</c:v>
                </c:pt>
                <c:pt idx="2450">
                  <c:v>0.0055058437</c:v>
                </c:pt>
                <c:pt idx="2451">
                  <c:v>0.0008007401</c:v>
                </c:pt>
                <c:pt idx="2452">
                  <c:v>0.0052598486</c:v>
                </c:pt>
                <c:pt idx="2453">
                  <c:v>0.0033271741</c:v>
                </c:pt>
                <c:pt idx="2454">
                  <c:v>0.0042640745</c:v>
                </c:pt>
                <c:pt idx="2455">
                  <c:v>0.0079039223</c:v>
                </c:pt>
                <c:pt idx="2456">
                  <c:v>0.0306291961</c:v>
                </c:pt>
                <c:pt idx="2457">
                  <c:v>0.0099817343</c:v>
                </c:pt>
                <c:pt idx="2458">
                  <c:v>0.0024322242</c:v>
                </c:pt>
                <c:pt idx="2459">
                  <c:v>0.0037468481</c:v>
                </c:pt>
                <c:pt idx="2460">
                  <c:v>0.0024946593</c:v>
                </c:pt>
                <c:pt idx="2461">
                  <c:v>0.0125453899</c:v>
                </c:pt>
                <c:pt idx="2462">
                  <c:v>0.0239241103</c:v>
                </c:pt>
                <c:pt idx="2463">
                  <c:v>0.0021212529</c:v>
                </c:pt>
                <c:pt idx="2464">
                  <c:v>0.0009404084</c:v>
                </c:pt>
                <c:pt idx="2465">
                  <c:v>0.0076648013</c:v>
                </c:pt>
                <c:pt idx="2466">
                  <c:v>0.003268188</c:v>
                </c:pt>
                <c:pt idx="2467">
                  <c:v>0.0782241852</c:v>
                </c:pt>
                <c:pt idx="2468">
                  <c:v>0.0004935305</c:v>
                </c:pt>
                <c:pt idx="2469">
                  <c:v>0.0045237673</c:v>
                </c:pt>
                <c:pt idx="2470">
                  <c:v>0.0348365267</c:v>
                </c:pt>
                <c:pt idx="2471">
                  <c:v>0.1191967532</c:v>
                </c:pt>
                <c:pt idx="2472">
                  <c:v>0.0065828714</c:v>
                </c:pt>
                <c:pt idx="2473">
                  <c:v>0.0267391892</c:v>
                </c:pt>
                <c:pt idx="2474">
                  <c:v>0.1238214313</c:v>
                </c:pt>
                <c:pt idx="2475">
                  <c:v>0.0070156287</c:v>
                </c:pt>
                <c:pt idx="2476">
                  <c:v>0.0011568826</c:v>
                </c:pt>
                <c:pt idx="2477">
                  <c:v>0.0201315126</c:v>
                </c:pt>
                <c:pt idx="2478">
                  <c:v>0.0009030952</c:v>
                </c:pt>
                <c:pt idx="2479">
                  <c:v>0.0042431599</c:v>
                </c:pt>
                <c:pt idx="2480">
                  <c:v>0.0074447496</c:v>
                </c:pt>
                <c:pt idx="2481">
                  <c:v>0.0452308346</c:v>
                </c:pt>
                <c:pt idx="2482">
                  <c:v>0.0456489573</c:v>
                </c:pt>
                <c:pt idx="2483">
                  <c:v>0.0012586314</c:v>
                </c:pt>
                <c:pt idx="2484">
                  <c:v>0.0013351785</c:v>
                </c:pt>
                <c:pt idx="2485">
                  <c:v>0.0052879184</c:v>
                </c:pt>
                <c:pt idx="2486">
                  <c:v>0.0457814743</c:v>
                </c:pt>
                <c:pt idx="2487">
                  <c:v>0.028867236</c:v>
                </c:pt>
                <c:pt idx="2488">
                  <c:v>0.0056086966</c:v>
                </c:pt>
                <c:pt idx="2489">
                  <c:v>0.0023852103</c:v>
                </c:pt>
                <c:pt idx="2490">
                  <c:v>0.0007098241</c:v>
                </c:pt>
                <c:pt idx="2491">
                  <c:v>0.0413695663</c:v>
                </c:pt>
                <c:pt idx="2492">
                  <c:v>0.0032632545</c:v>
                </c:pt>
                <c:pt idx="2493">
                  <c:v>0.0008281268</c:v>
                </c:pt>
                <c:pt idx="2494">
                  <c:v>0.0024726059</c:v>
                </c:pt>
                <c:pt idx="2495">
                  <c:v>0.0018591428</c:v>
                </c:pt>
                <c:pt idx="2496">
                  <c:v>0.0049014485</c:v>
                </c:pt>
                <c:pt idx="2497">
                  <c:v>0.0006557224</c:v>
                </c:pt>
                <c:pt idx="2498">
                  <c:v>0.0008896554</c:v>
                </c:pt>
                <c:pt idx="2499">
                  <c:v>0.0021434562</c:v>
                </c:pt>
                <c:pt idx="2500">
                  <c:v>0.0081868849</c:v>
                </c:pt>
                <c:pt idx="2501">
                  <c:v>0.0104066838</c:v>
                </c:pt>
                <c:pt idx="2502">
                  <c:v>0.02138261</c:v>
                </c:pt>
                <c:pt idx="2503">
                  <c:v>0.0048245335</c:v>
                </c:pt>
                <c:pt idx="2504">
                  <c:v>0.0020180986</c:v>
                </c:pt>
                <c:pt idx="2505">
                  <c:v>0.0638904979</c:v>
                </c:pt>
                <c:pt idx="2506">
                  <c:v>0.0003620505</c:v>
                </c:pt>
                <c:pt idx="2507">
                  <c:v>0.0400379978</c:v>
                </c:pt>
                <c:pt idx="2508">
                  <c:v>0.0082821917</c:v>
                </c:pt>
                <c:pt idx="2509">
                  <c:v>0.0160826575</c:v>
                </c:pt>
                <c:pt idx="2510">
                  <c:v>0.004780664</c:v>
                </c:pt>
                <c:pt idx="2511">
                  <c:v>0.0015014127</c:v>
                </c:pt>
                <c:pt idx="2512">
                  <c:v>0.0030066616</c:v>
                </c:pt>
                <c:pt idx="2513">
                  <c:v>0.000788704</c:v>
                </c:pt>
                <c:pt idx="2514">
                  <c:v>0.0034908493</c:v>
                </c:pt>
                <c:pt idx="2515">
                  <c:v>0.0043271241</c:v>
                </c:pt>
                <c:pt idx="2516">
                  <c:v>0.0191368381</c:v>
                </c:pt>
                <c:pt idx="2517">
                  <c:v>0.0068033792</c:v>
                </c:pt>
                <c:pt idx="2518">
                  <c:v>0.0025251409</c:v>
                </c:pt>
                <c:pt idx="2519">
                  <c:v>0.0001992599</c:v>
                </c:pt>
                <c:pt idx="2520">
                  <c:v>0.0159504709</c:v>
                </c:pt>
                <c:pt idx="2521">
                  <c:v>0.0028408003</c:v>
                </c:pt>
                <c:pt idx="2522">
                  <c:v>0.0031023376</c:v>
                </c:pt>
                <c:pt idx="2523">
                  <c:v>0.0003277836</c:v>
                </c:pt>
                <c:pt idx="2524">
                  <c:v>0.0064753941</c:v>
                </c:pt>
                <c:pt idx="2525">
                  <c:v>0.0003989487</c:v>
                </c:pt>
                <c:pt idx="2526">
                  <c:v>0.0022658216</c:v>
                </c:pt>
                <c:pt idx="2527">
                  <c:v>0.0026216268</c:v>
                </c:pt>
                <c:pt idx="2528">
                  <c:v>0.008185179</c:v>
                </c:pt>
                <c:pt idx="2529">
                  <c:v>0.0912663153</c:v>
                </c:pt>
                <c:pt idx="2530">
                  <c:v>0.0005442545</c:v>
                </c:pt>
                <c:pt idx="2531">
                  <c:v>0.0023478079</c:v>
                </c:pt>
                <c:pt idx="2532">
                  <c:v>0.0011024445</c:v>
                </c:pt>
                <c:pt idx="2533">
                  <c:v>0.0054254845</c:v>
                </c:pt>
                <c:pt idx="2534">
                  <c:v>0.0081262453</c:v>
                </c:pt>
                <c:pt idx="2535">
                  <c:v>0.0040731199</c:v>
                </c:pt>
                <c:pt idx="2536">
                  <c:v>0.0002333082</c:v>
                </c:pt>
                <c:pt idx="2537">
                  <c:v>0.0032630561</c:v>
                </c:pt>
                <c:pt idx="2538">
                  <c:v>0.0046113468</c:v>
                </c:pt>
                <c:pt idx="2539">
                  <c:v>0.0302005347</c:v>
                </c:pt>
                <c:pt idx="2540">
                  <c:v>0.0003127396</c:v>
                </c:pt>
                <c:pt idx="2541">
                  <c:v>0.0012757013</c:v>
                </c:pt>
                <c:pt idx="2542">
                  <c:v>0.0382843359</c:v>
                </c:pt>
                <c:pt idx="2543">
                  <c:v>0.0038638509</c:v>
                </c:pt>
                <c:pt idx="2544">
                  <c:v>0.001060359</c:v>
                </c:pt>
                <c:pt idx="2545">
                  <c:v>0.0048819096</c:v>
                </c:pt>
                <c:pt idx="2546">
                  <c:v>0.0003211213</c:v>
                </c:pt>
                <c:pt idx="2547">
                  <c:v>0.0004057399</c:v>
                </c:pt>
                <c:pt idx="2548">
                  <c:v>0.0053330421</c:v>
                </c:pt>
                <c:pt idx="2549">
                  <c:v>0.0028487906</c:v>
                </c:pt>
                <c:pt idx="2550">
                  <c:v>0.0258640481</c:v>
                </c:pt>
                <c:pt idx="2551">
                  <c:v>0.0686448871</c:v>
                </c:pt>
                <c:pt idx="2552">
                  <c:v>0.0216399657</c:v>
                </c:pt>
                <c:pt idx="2553">
                  <c:v>0.0011526667</c:v>
                </c:pt>
                <c:pt idx="2554">
                  <c:v>0.0007217258</c:v>
                </c:pt>
                <c:pt idx="2555">
                  <c:v>0.0071760481</c:v>
                </c:pt>
                <c:pt idx="2556">
                  <c:v>0.0046790067</c:v>
                </c:pt>
                <c:pt idx="2557">
                  <c:v>0.0017225875</c:v>
                </c:pt>
                <c:pt idx="2558">
                  <c:v>0.0002930196</c:v>
                </c:pt>
                <c:pt idx="2559">
                  <c:v>0.0037068508</c:v>
                </c:pt>
                <c:pt idx="2560">
                  <c:v>0.0041551228</c:v>
                </c:pt>
                <c:pt idx="2561">
                  <c:v>0.0034922054</c:v>
                </c:pt>
                <c:pt idx="2562">
                  <c:v>0.0019521635</c:v>
                </c:pt>
                <c:pt idx="2563">
                  <c:v>0.0002819046</c:v>
                </c:pt>
                <c:pt idx="2564">
                  <c:v>0.0015656149</c:v>
                </c:pt>
                <c:pt idx="2565">
                  <c:v>0.0005617819</c:v>
                </c:pt>
                <c:pt idx="2566">
                  <c:v>0.0141777645</c:v>
                </c:pt>
                <c:pt idx="2567">
                  <c:v>0.0005692833</c:v>
                </c:pt>
                <c:pt idx="2568">
                  <c:v>0.0008321714</c:v>
                </c:pt>
                <c:pt idx="2569">
                  <c:v>0.0033784229</c:v>
                </c:pt>
                <c:pt idx="2570">
                  <c:v>0.0110509087</c:v>
                </c:pt>
                <c:pt idx="2571">
                  <c:v>0.003317841</c:v>
                </c:pt>
                <c:pt idx="2572">
                  <c:v>0.0013847741</c:v>
                </c:pt>
                <c:pt idx="2573">
                  <c:v>0.0167143823</c:v>
                </c:pt>
                <c:pt idx="2574">
                  <c:v>0.0017452683</c:v>
                </c:pt>
                <c:pt idx="2575">
                  <c:v>0.0302707849</c:v>
                </c:pt>
                <c:pt idx="2576">
                  <c:v>0.0085878884</c:v>
                </c:pt>
                <c:pt idx="2577">
                  <c:v>0.0014156165</c:v>
                </c:pt>
                <c:pt idx="2578">
                  <c:v>0.003537883</c:v>
                </c:pt>
                <c:pt idx="2579">
                  <c:v>0.0025221479</c:v>
                </c:pt>
                <c:pt idx="2580">
                  <c:v>0.0013989264</c:v>
                </c:pt>
                <c:pt idx="2581">
                  <c:v>0.0102681309</c:v>
                </c:pt>
                <c:pt idx="2582">
                  <c:v>0.0013153827</c:v>
                </c:pt>
                <c:pt idx="2583">
                  <c:v>0.001529451</c:v>
                </c:pt>
                <c:pt idx="2584">
                  <c:v>0.4803438932</c:v>
                </c:pt>
                <c:pt idx="2585">
                  <c:v>0.0016785905</c:v>
                </c:pt>
                <c:pt idx="2586">
                  <c:v>0.0014295526</c:v>
                </c:pt>
                <c:pt idx="2587">
                  <c:v>0.0032559438</c:v>
                </c:pt>
                <c:pt idx="2588">
                  <c:v>0.0009078793</c:v>
                </c:pt>
                <c:pt idx="2589">
                  <c:v>0.0037259728</c:v>
                </c:pt>
                <c:pt idx="2590">
                  <c:v>0.0021349925</c:v>
                </c:pt>
                <c:pt idx="2591">
                  <c:v>0.0022383396</c:v>
                </c:pt>
                <c:pt idx="2592">
                  <c:v>0.0075431095</c:v>
                </c:pt>
                <c:pt idx="2593">
                  <c:v>0.0012453716</c:v>
                </c:pt>
                <c:pt idx="2594">
                  <c:v>0.0098960258</c:v>
                </c:pt>
                <c:pt idx="2595">
                  <c:v>0.0025982836</c:v>
                </c:pt>
                <c:pt idx="2596">
                  <c:v>0.0007210015</c:v>
                </c:pt>
                <c:pt idx="2597">
                  <c:v>0.0026423979</c:v>
                </c:pt>
                <c:pt idx="2598">
                  <c:v>0.0024159301</c:v>
                </c:pt>
                <c:pt idx="2599">
                  <c:v>0.0017444781</c:v>
                </c:pt>
                <c:pt idx="2600">
                  <c:v>0.0017571784</c:v>
                </c:pt>
                <c:pt idx="2601">
                  <c:v>0.0007584956</c:v>
                </c:pt>
                <c:pt idx="2602">
                  <c:v>0.0003704357</c:v>
                </c:pt>
                <c:pt idx="2603">
                  <c:v>0.0008342424</c:v>
                </c:pt>
                <c:pt idx="2604">
                  <c:v>2.5469535619</c:v>
                </c:pt>
                <c:pt idx="2605">
                  <c:v>0.0019547456</c:v>
                </c:pt>
                <c:pt idx="2606">
                  <c:v>0.0008477124</c:v>
                </c:pt>
                <c:pt idx="2607">
                  <c:v>0.0085640497</c:v>
                </c:pt>
                <c:pt idx="2608">
                  <c:v>0.064056253</c:v>
                </c:pt>
                <c:pt idx="2609">
                  <c:v>0.0228899991</c:v>
                </c:pt>
                <c:pt idx="2610">
                  <c:v>0.0754915204</c:v>
                </c:pt>
                <c:pt idx="2611">
                  <c:v>0.0005262029</c:v>
                </c:pt>
                <c:pt idx="2612">
                  <c:v>0.0024821871</c:v>
                </c:pt>
                <c:pt idx="2613">
                  <c:v>0.0011853424</c:v>
                </c:pt>
                <c:pt idx="2614">
                  <c:v>0.0194047835</c:v>
                </c:pt>
                <c:pt idx="2615">
                  <c:v>0.0016866729</c:v>
                </c:pt>
                <c:pt idx="2616">
                  <c:v>0.1477258183</c:v>
                </c:pt>
                <c:pt idx="2617">
                  <c:v>0.1373547275</c:v>
                </c:pt>
                <c:pt idx="2618">
                  <c:v>0.0012551116</c:v>
                </c:pt>
                <c:pt idx="2619">
                  <c:v>0.0007651968</c:v>
                </c:pt>
                <c:pt idx="2620">
                  <c:v>0.0005994008</c:v>
                </c:pt>
                <c:pt idx="2621">
                  <c:v>0.0012616445</c:v>
                </c:pt>
                <c:pt idx="2622">
                  <c:v>0.0015626757</c:v>
                </c:pt>
                <c:pt idx="2623">
                  <c:v>0.0013245603</c:v>
                </c:pt>
                <c:pt idx="2624">
                  <c:v>0.001089514</c:v>
                </c:pt>
                <c:pt idx="2625">
                  <c:v>0.0034306986</c:v>
                </c:pt>
                <c:pt idx="2626">
                  <c:v>0.0197845866</c:v>
                </c:pt>
                <c:pt idx="2627">
                  <c:v>0.0019110238</c:v>
                </c:pt>
                <c:pt idx="2628">
                  <c:v>0.0042525847</c:v>
                </c:pt>
                <c:pt idx="2629">
                  <c:v>0.0045716229</c:v>
                </c:pt>
                <c:pt idx="2630">
                  <c:v>0.0046263663</c:v>
                </c:pt>
                <c:pt idx="2631">
                  <c:v>0.0011060034</c:v>
                </c:pt>
                <c:pt idx="2632">
                  <c:v>0.0147910958</c:v>
                </c:pt>
                <c:pt idx="2633">
                  <c:v>0.0023326372</c:v>
                </c:pt>
                <c:pt idx="2634">
                  <c:v>0.0045802949</c:v>
                </c:pt>
                <c:pt idx="2635">
                  <c:v>0.0033546166</c:v>
                </c:pt>
                <c:pt idx="2636">
                  <c:v>0.0010102118</c:v>
                </c:pt>
                <c:pt idx="2637">
                  <c:v>0.0083857184</c:v>
                </c:pt>
                <c:pt idx="2638">
                  <c:v>0.0015085884</c:v>
                </c:pt>
                <c:pt idx="2639">
                  <c:v>0.0025593589</c:v>
                </c:pt>
                <c:pt idx="2640">
                  <c:v>0.0052921162</c:v>
                </c:pt>
                <c:pt idx="2641">
                  <c:v>0.0003799273</c:v>
                </c:pt>
                <c:pt idx="2642">
                  <c:v>0.000129102</c:v>
                </c:pt>
                <c:pt idx="2643">
                  <c:v>0.001151439</c:v>
                </c:pt>
                <c:pt idx="2644">
                  <c:v>0.0028849648</c:v>
                </c:pt>
                <c:pt idx="2645">
                  <c:v>0.0092076647</c:v>
                </c:pt>
                <c:pt idx="2646">
                  <c:v>0.0002208276</c:v>
                </c:pt>
                <c:pt idx="2647">
                  <c:v>0.0001669282</c:v>
                </c:pt>
                <c:pt idx="2648">
                  <c:v>0.0017714585</c:v>
                </c:pt>
                <c:pt idx="2649">
                  <c:v>0.0019193046</c:v>
                </c:pt>
                <c:pt idx="2650">
                  <c:v>0.0013890283</c:v>
                </c:pt>
                <c:pt idx="2651">
                  <c:v>0.0104562494</c:v>
                </c:pt>
                <c:pt idx="2652">
                  <c:v>0.0002759072</c:v>
                </c:pt>
                <c:pt idx="2653">
                  <c:v>0.0037685797</c:v>
                </c:pt>
                <c:pt idx="2654">
                  <c:v>0.0005056369</c:v>
                </c:pt>
                <c:pt idx="2655">
                  <c:v>0.0098390877</c:v>
                </c:pt>
                <c:pt idx="2656">
                  <c:v>0.0017656743</c:v>
                </c:pt>
                <c:pt idx="2657">
                  <c:v>0.0208978465</c:v>
                </c:pt>
                <c:pt idx="2658">
                  <c:v>0.0021128649</c:v>
                </c:pt>
                <c:pt idx="2659">
                  <c:v>0.0012257113</c:v>
                </c:pt>
                <c:pt idx="2660">
                  <c:v>0.000417112</c:v>
                </c:pt>
                <c:pt idx="2661">
                  <c:v>0.0027448542</c:v>
                </c:pt>
                <c:pt idx="2662">
                  <c:v>0.0015901833</c:v>
                </c:pt>
                <c:pt idx="2663">
                  <c:v>0.0006563604</c:v>
                </c:pt>
                <c:pt idx="2664">
                  <c:v>0.0046147742</c:v>
                </c:pt>
                <c:pt idx="2665">
                  <c:v>0.0028796517</c:v>
                </c:pt>
                <c:pt idx="2666">
                  <c:v>0.0003017337</c:v>
                </c:pt>
                <c:pt idx="2667">
                  <c:v>0.0009393122</c:v>
                </c:pt>
                <c:pt idx="2668">
                  <c:v>0.0008959314</c:v>
                </c:pt>
                <c:pt idx="2669">
                  <c:v>0.0007955978</c:v>
                </c:pt>
                <c:pt idx="2670">
                  <c:v>0.0010044848</c:v>
                </c:pt>
                <c:pt idx="2671">
                  <c:v>0.0014223769</c:v>
                </c:pt>
                <c:pt idx="2672">
                  <c:v>0.0007235408</c:v>
                </c:pt>
                <c:pt idx="2673">
                  <c:v>0.0044709783</c:v>
                </c:pt>
                <c:pt idx="2674">
                  <c:v>0.0004745003</c:v>
                </c:pt>
                <c:pt idx="2675">
                  <c:v>0.0007408656</c:v>
                </c:pt>
                <c:pt idx="2676">
                  <c:v>0.0002981966</c:v>
                </c:pt>
                <c:pt idx="2677">
                  <c:v>0.0011098578</c:v>
                </c:pt>
                <c:pt idx="2678">
                  <c:v>0.000424859</c:v>
                </c:pt>
                <c:pt idx="2679">
                  <c:v>0.001599388</c:v>
                </c:pt>
                <c:pt idx="2680">
                  <c:v>0.000538369</c:v>
                </c:pt>
                <c:pt idx="2681">
                  <c:v>0.000269524</c:v>
                </c:pt>
                <c:pt idx="2682">
                  <c:v>0.0007339561</c:v>
                </c:pt>
                <c:pt idx="2683">
                  <c:v>0.000780694</c:v>
                </c:pt>
                <c:pt idx="2684">
                  <c:v>0.0097557164</c:v>
                </c:pt>
                <c:pt idx="2685">
                  <c:v>0.0029459468</c:v>
                </c:pt>
                <c:pt idx="2686">
                  <c:v>0.0021852361</c:v>
                </c:pt>
                <c:pt idx="2687">
                  <c:v>0.0020423178</c:v>
                </c:pt>
                <c:pt idx="2688">
                  <c:v>0.0001484777</c:v>
                </c:pt>
                <c:pt idx="2689">
                  <c:v>0.0013238386</c:v>
                </c:pt>
                <c:pt idx="2690">
                  <c:v>0.0009816908</c:v>
                </c:pt>
                <c:pt idx="2691">
                  <c:v>0.0008635282</c:v>
                </c:pt>
                <c:pt idx="2692">
                  <c:v>0.0001972924</c:v>
                </c:pt>
                <c:pt idx="2693">
                  <c:v>0.0006268233</c:v>
                </c:pt>
                <c:pt idx="2694">
                  <c:v>0.0001167242</c:v>
                </c:pt>
                <c:pt idx="2695">
                  <c:v>0.0002631878</c:v>
                </c:pt>
                <c:pt idx="2696">
                  <c:v>0.001438682</c:v>
                </c:pt>
                <c:pt idx="2697">
                  <c:v>0.0008782549</c:v>
                </c:pt>
                <c:pt idx="2698">
                  <c:v>0.0012227682</c:v>
                </c:pt>
                <c:pt idx="2699">
                  <c:v>0.0014762197</c:v>
                </c:pt>
                <c:pt idx="2700">
                  <c:v>0.000776458</c:v>
                </c:pt>
                <c:pt idx="2701">
                  <c:v>0.0027876881</c:v>
                </c:pt>
                <c:pt idx="2702">
                  <c:v>0.0005772619</c:v>
                </c:pt>
                <c:pt idx="2703">
                  <c:v>0.0011373034</c:v>
                </c:pt>
                <c:pt idx="2704">
                  <c:v>0.0005903844</c:v>
                </c:pt>
                <c:pt idx="2705">
                  <c:v>0.0001909619</c:v>
                </c:pt>
                <c:pt idx="2706">
                  <c:v>0.0024374551</c:v>
                </c:pt>
                <c:pt idx="2707">
                  <c:v>0.0223348278</c:v>
                </c:pt>
                <c:pt idx="2708">
                  <c:v>0.0012389559</c:v>
                </c:pt>
                <c:pt idx="2709">
                  <c:v>0.0024106161</c:v>
                </c:pt>
                <c:pt idx="2710">
                  <c:v>0.0020696997</c:v>
                </c:pt>
                <c:pt idx="2711">
                  <c:v>0.0006548886</c:v>
                </c:pt>
                <c:pt idx="2712">
                  <c:v>0.0040735382</c:v>
                </c:pt>
                <c:pt idx="2713">
                  <c:v>0.0002045708</c:v>
                </c:pt>
                <c:pt idx="2714">
                  <c:v>0.0005048792</c:v>
                </c:pt>
                <c:pt idx="2715">
                  <c:v>0.0002337625</c:v>
                </c:pt>
                <c:pt idx="2716">
                  <c:v>0.0020941044</c:v>
                </c:pt>
                <c:pt idx="2717">
                  <c:v>0.0004151857</c:v>
                </c:pt>
                <c:pt idx="2718">
                  <c:v>0.0009456684</c:v>
                </c:pt>
                <c:pt idx="2719">
                  <c:v>0.0001929863</c:v>
                </c:pt>
                <c:pt idx="2720">
                  <c:v>0.0068341058</c:v>
                </c:pt>
                <c:pt idx="2721">
                  <c:v>0.0009725951</c:v>
                </c:pt>
                <c:pt idx="2722">
                  <c:v>0.0016551715</c:v>
                </c:pt>
                <c:pt idx="2723">
                  <c:v>0.0086952365</c:v>
                </c:pt>
                <c:pt idx="2724">
                  <c:v>0.0004103699</c:v>
                </c:pt>
                <c:pt idx="2725">
                  <c:v>0.0006584737</c:v>
                </c:pt>
                <c:pt idx="2726">
                  <c:v>0.0018304717</c:v>
                </c:pt>
                <c:pt idx="2727">
                  <c:v>0.0017309016</c:v>
                </c:pt>
                <c:pt idx="2728">
                  <c:v>0.0011139766</c:v>
                </c:pt>
                <c:pt idx="2729">
                  <c:v>0.0004297299</c:v>
                </c:pt>
                <c:pt idx="2730">
                  <c:v>0.0011718103</c:v>
                </c:pt>
                <c:pt idx="2731">
                  <c:v>0.0006255835</c:v>
                </c:pt>
                <c:pt idx="2732">
                  <c:v>0.0008044897</c:v>
                </c:pt>
                <c:pt idx="2733">
                  <c:v>0.0007744567</c:v>
                </c:pt>
                <c:pt idx="2734">
                  <c:v>0.0009652243</c:v>
                </c:pt>
                <c:pt idx="2735">
                  <c:v>0.0005417456</c:v>
                </c:pt>
                <c:pt idx="2736">
                  <c:v>0.0013313625</c:v>
                </c:pt>
                <c:pt idx="2737">
                  <c:v>0.0002610662</c:v>
                </c:pt>
                <c:pt idx="2738">
                  <c:v>0.0004945952</c:v>
                </c:pt>
                <c:pt idx="2739">
                  <c:v>0.0012358762</c:v>
                </c:pt>
                <c:pt idx="2740">
                  <c:v>0.0004965421</c:v>
                </c:pt>
                <c:pt idx="2741">
                  <c:v>0.0039212654</c:v>
                </c:pt>
                <c:pt idx="2742">
                  <c:v>0.0020757397</c:v>
                </c:pt>
                <c:pt idx="2743">
                  <c:v>0.0018082331</c:v>
                </c:pt>
                <c:pt idx="2744">
                  <c:v>0.0009698271</c:v>
                </c:pt>
                <c:pt idx="2745">
                  <c:v>0.0025465736</c:v>
                </c:pt>
                <c:pt idx="2746">
                  <c:v>0.0021275233</c:v>
                </c:pt>
                <c:pt idx="2747">
                  <c:v>0.0082255511</c:v>
                </c:pt>
                <c:pt idx="2748">
                  <c:v>0.0015491075</c:v>
                </c:pt>
                <c:pt idx="2749">
                  <c:v>0.0107350253</c:v>
                </c:pt>
                <c:pt idx="2750">
                  <c:v>0.0017098638</c:v>
                </c:pt>
                <c:pt idx="2751">
                  <c:v>0.0002807545</c:v>
                </c:pt>
                <c:pt idx="2752">
                  <c:v>0.0017850694</c:v>
                </c:pt>
                <c:pt idx="2753">
                  <c:v>2.8747567108</c:v>
                </c:pt>
                <c:pt idx="2754">
                  <c:v>0.0005306401</c:v>
                </c:pt>
                <c:pt idx="2755">
                  <c:v>0.001965409</c:v>
                </c:pt>
                <c:pt idx="2756">
                  <c:v>0.0008978382</c:v>
                </c:pt>
                <c:pt idx="2757">
                  <c:v>0.0006948919</c:v>
                </c:pt>
                <c:pt idx="2758">
                  <c:v>0.0026476918</c:v>
                </c:pt>
                <c:pt idx="2759">
                  <c:v>0.0002627311</c:v>
                </c:pt>
                <c:pt idx="2760">
                  <c:v>0.0014033094</c:v>
                </c:pt>
                <c:pt idx="2761">
                  <c:v>0.04959671</c:v>
                </c:pt>
                <c:pt idx="2762">
                  <c:v>0.0015894477</c:v>
                </c:pt>
                <c:pt idx="2763">
                  <c:v>0.0004581096</c:v>
                </c:pt>
                <c:pt idx="2764">
                  <c:v>0.0006261488</c:v>
                </c:pt>
                <c:pt idx="2765">
                  <c:v>0.0003787195</c:v>
                </c:pt>
                <c:pt idx="2766">
                  <c:v>0.0006616169</c:v>
                </c:pt>
                <c:pt idx="2767">
                  <c:v>0.0001441623</c:v>
                </c:pt>
                <c:pt idx="2768">
                  <c:v>0.000247498</c:v>
                </c:pt>
                <c:pt idx="2769">
                  <c:v>0.0011980066</c:v>
                </c:pt>
                <c:pt idx="2770">
                  <c:v>0.0014330027</c:v>
                </c:pt>
                <c:pt idx="2771">
                  <c:v>0.011243073</c:v>
                </c:pt>
                <c:pt idx="2772">
                  <c:v>0.003467372</c:v>
                </c:pt>
                <c:pt idx="2773">
                  <c:v>0.0005062339</c:v>
                </c:pt>
                <c:pt idx="2774">
                  <c:v>0.0007121721</c:v>
                </c:pt>
                <c:pt idx="2775">
                  <c:v>0.0375750109</c:v>
                </c:pt>
                <c:pt idx="2776">
                  <c:v>0.3082504443</c:v>
                </c:pt>
                <c:pt idx="2777">
                  <c:v>0.0004342071</c:v>
                </c:pt>
                <c:pt idx="2778">
                  <c:v>0.0002929213</c:v>
                </c:pt>
                <c:pt idx="2779">
                  <c:v>0.0002968288</c:v>
                </c:pt>
                <c:pt idx="2780">
                  <c:v>0.0005116486</c:v>
                </c:pt>
                <c:pt idx="2781">
                  <c:v>0.0003305173</c:v>
                </c:pt>
                <c:pt idx="2782">
                  <c:v>0.0038970926</c:v>
                </c:pt>
                <c:pt idx="2783">
                  <c:v>8.3261416246</c:v>
                </c:pt>
                <c:pt idx="2784">
                  <c:v>0.0020062522</c:v>
                </c:pt>
                <c:pt idx="2785">
                  <c:v>0.0002914115</c:v>
                </c:pt>
                <c:pt idx="2786">
                  <c:v>0.0003300094</c:v>
                </c:pt>
                <c:pt idx="2787">
                  <c:v>0.000384006</c:v>
                </c:pt>
                <c:pt idx="2788">
                  <c:v>0.0005234545</c:v>
                </c:pt>
                <c:pt idx="2789">
                  <c:v>0.0004201802</c:v>
                </c:pt>
                <c:pt idx="2790">
                  <c:v>0.0004765003</c:v>
                </c:pt>
                <c:pt idx="2791">
                  <c:v>4.6722337109</c:v>
                </c:pt>
                <c:pt idx="2792">
                  <c:v>0.0093921133</c:v>
                </c:pt>
                <c:pt idx="2793">
                  <c:v>0.000645676</c:v>
                </c:pt>
                <c:pt idx="2794">
                  <c:v>0.0004722494</c:v>
                </c:pt>
                <c:pt idx="2795">
                  <c:v>0.0002063769</c:v>
                </c:pt>
                <c:pt idx="2796">
                  <c:v>0.0006372353</c:v>
                </c:pt>
                <c:pt idx="2797">
                  <c:v>0.0109175382</c:v>
                </c:pt>
                <c:pt idx="2798">
                  <c:v>0.1571200588</c:v>
                </c:pt>
                <c:pt idx="2799">
                  <c:v>0.0051612757</c:v>
                </c:pt>
                <c:pt idx="2800">
                  <c:v>0.0005764069</c:v>
                </c:pt>
                <c:pt idx="2801">
                  <c:v>0.0030086079</c:v>
                </c:pt>
                <c:pt idx="2802">
                  <c:v>0.000613841</c:v>
                </c:pt>
                <c:pt idx="2803">
                  <c:v>0.0007869124</c:v>
                </c:pt>
                <c:pt idx="2804">
                  <c:v>0.0020438775</c:v>
                </c:pt>
                <c:pt idx="2805">
                  <c:v>0.0026101564</c:v>
                </c:pt>
                <c:pt idx="2806">
                  <c:v>0.001049549</c:v>
                </c:pt>
                <c:pt idx="2807">
                  <c:v>0.0067667863</c:v>
                </c:pt>
                <c:pt idx="2808">
                  <c:v>0.0090032638</c:v>
                </c:pt>
                <c:pt idx="2809">
                  <c:v>0.0175344684</c:v>
                </c:pt>
                <c:pt idx="2810">
                  <c:v>0.0003235872</c:v>
                </c:pt>
                <c:pt idx="2811">
                  <c:v>0.0024887704</c:v>
                </c:pt>
                <c:pt idx="2812">
                  <c:v>0.022056604</c:v>
                </c:pt>
                <c:pt idx="2813">
                  <c:v>0.000362317</c:v>
                </c:pt>
                <c:pt idx="2814">
                  <c:v>0.0004148524</c:v>
                </c:pt>
                <c:pt idx="2815">
                  <c:v>0.0007927304</c:v>
                </c:pt>
                <c:pt idx="2816">
                  <c:v>0.0004091306</c:v>
                </c:pt>
                <c:pt idx="2817">
                  <c:v>0.0018625801</c:v>
                </c:pt>
                <c:pt idx="2818">
                  <c:v>1.8112208301</c:v>
                </c:pt>
                <c:pt idx="2819">
                  <c:v>0.0022502445</c:v>
                </c:pt>
                <c:pt idx="2820">
                  <c:v>0.0005876643</c:v>
                </c:pt>
                <c:pt idx="2821">
                  <c:v>0.0001429733</c:v>
                </c:pt>
                <c:pt idx="2822">
                  <c:v>0.0002565851</c:v>
                </c:pt>
                <c:pt idx="2823">
                  <c:v>0.0146152323</c:v>
                </c:pt>
                <c:pt idx="2824">
                  <c:v>0.0045580795</c:v>
                </c:pt>
                <c:pt idx="2825">
                  <c:v>0.0006240033</c:v>
                </c:pt>
                <c:pt idx="2826">
                  <c:v>0.0005661777</c:v>
                </c:pt>
                <c:pt idx="2827">
                  <c:v>0.0011785221</c:v>
                </c:pt>
                <c:pt idx="2828">
                  <c:v>0.0005498054</c:v>
                </c:pt>
                <c:pt idx="2829">
                  <c:v>0.0001997885</c:v>
                </c:pt>
                <c:pt idx="2830">
                  <c:v>0.0325753401</c:v>
                </c:pt>
                <c:pt idx="2831">
                  <c:v>0.0013112584</c:v>
                </c:pt>
                <c:pt idx="2832">
                  <c:v>0.0008765231</c:v>
                </c:pt>
                <c:pt idx="2833">
                  <c:v>0.0008769526</c:v>
                </c:pt>
                <c:pt idx="2834">
                  <c:v>0.0042289957</c:v>
                </c:pt>
                <c:pt idx="2835">
                  <c:v>0.0499146232</c:v>
                </c:pt>
                <c:pt idx="2836">
                  <c:v>0.0012124636</c:v>
                </c:pt>
                <c:pt idx="2837">
                  <c:v>0.0005173604</c:v>
                </c:pt>
                <c:pt idx="2838">
                  <c:v>0.0006204844</c:v>
                </c:pt>
                <c:pt idx="2839">
                  <c:v>0.0002862079</c:v>
                </c:pt>
                <c:pt idx="2840">
                  <c:v>0.0013470304</c:v>
                </c:pt>
                <c:pt idx="2841">
                  <c:v>0.0005740271</c:v>
                </c:pt>
                <c:pt idx="2842">
                  <c:v>0.0001742458</c:v>
                </c:pt>
                <c:pt idx="2843">
                  <c:v>0.0021581312</c:v>
                </c:pt>
                <c:pt idx="2844">
                  <c:v>0.0024861211</c:v>
                </c:pt>
                <c:pt idx="2845">
                  <c:v>0.0033369934</c:v>
                </c:pt>
                <c:pt idx="2846">
                  <c:v>0.0035032389</c:v>
                </c:pt>
                <c:pt idx="2847">
                  <c:v>0.0188441722</c:v>
                </c:pt>
                <c:pt idx="2848">
                  <c:v>0.0002533122</c:v>
                </c:pt>
                <c:pt idx="2849">
                  <c:v>0.000600063</c:v>
                </c:pt>
                <c:pt idx="2850">
                  <c:v>0.0005827235</c:v>
                </c:pt>
                <c:pt idx="2851">
                  <c:v>0.0003680701</c:v>
                </c:pt>
                <c:pt idx="2852">
                  <c:v>0.0018589246</c:v>
                </c:pt>
                <c:pt idx="2853">
                  <c:v>0.0022809195</c:v>
                </c:pt>
                <c:pt idx="2854">
                  <c:v>0.0010688502</c:v>
                </c:pt>
                <c:pt idx="2855">
                  <c:v>0.000592372</c:v>
                </c:pt>
                <c:pt idx="2856">
                  <c:v>0.0004954906</c:v>
                </c:pt>
                <c:pt idx="2857">
                  <c:v>0.0004614321</c:v>
                </c:pt>
                <c:pt idx="2858">
                  <c:v>0.0004501712</c:v>
                </c:pt>
                <c:pt idx="2859">
                  <c:v>0.0006570854</c:v>
                </c:pt>
                <c:pt idx="2860">
                  <c:v>0.0011859931</c:v>
                </c:pt>
                <c:pt idx="2861">
                  <c:v>0.0002603786</c:v>
                </c:pt>
                <c:pt idx="2862">
                  <c:v>0.0002195717</c:v>
                </c:pt>
                <c:pt idx="2863">
                  <c:v>0.0015795062</c:v>
                </c:pt>
                <c:pt idx="2864">
                  <c:v>0.0007408413</c:v>
                </c:pt>
                <c:pt idx="2865">
                  <c:v>0.0002112665</c:v>
                </c:pt>
                <c:pt idx="2866">
                  <c:v>0.0018172566</c:v>
                </c:pt>
                <c:pt idx="2867">
                  <c:v>0.0005970585</c:v>
                </c:pt>
                <c:pt idx="2868">
                  <c:v>0.0011834951</c:v>
                </c:pt>
                <c:pt idx="2869">
                  <c:v>0.0013828515</c:v>
                </c:pt>
                <c:pt idx="2870">
                  <c:v>0.0005227337</c:v>
                </c:pt>
                <c:pt idx="2871">
                  <c:v>0.0007140266</c:v>
                </c:pt>
                <c:pt idx="2872">
                  <c:v>0.0002827242</c:v>
                </c:pt>
                <c:pt idx="2873">
                  <c:v>0.0004245766</c:v>
                </c:pt>
                <c:pt idx="2874">
                  <c:v>0.0023471839</c:v>
                </c:pt>
                <c:pt idx="2875">
                  <c:v>0.0015257305</c:v>
                </c:pt>
                <c:pt idx="2876">
                  <c:v>0.0005056159</c:v>
                </c:pt>
                <c:pt idx="2877">
                  <c:v>0.0038980253</c:v>
                </c:pt>
                <c:pt idx="2878">
                  <c:v>0.0003929043</c:v>
                </c:pt>
                <c:pt idx="2879">
                  <c:v>0.0003604793</c:v>
                </c:pt>
                <c:pt idx="2880">
                  <c:v>0.0026007346</c:v>
                </c:pt>
                <c:pt idx="2881">
                  <c:v>8.5935166147</c:v>
                </c:pt>
                <c:pt idx="2882">
                  <c:v>0.0008443754</c:v>
                </c:pt>
                <c:pt idx="2883">
                  <c:v>0.0005527092</c:v>
                </c:pt>
                <c:pt idx="2884">
                  <c:v>0.0007027376</c:v>
                </c:pt>
                <c:pt idx="2885">
                  <c:v>0.0023478278</c:v>
                </c:pt>
                <c:pt idx="2886">
                  <c:v>0.0025687955</c:v>
                </c:pt>
                <c:pt idx="2887">
                  <c:v>0.0038548242</c:v>
                </c:pt>
                <c:pt idx="2888">
                  <c:v>0.003674641</c:v>
                </c:pt>
                <c:pt idx="2889">
                  <c:v>0.0005822473</c:v>
                </c:pt>
                <c:pt idx="2890">
                  <c:v>0.0029477039</c:v>
                </c:pt>
                <c:pt idx="2891">
                  <c:v>0.000280189</c:v>
                </c:pt>
                <c:pt idx="2892">
                  <c:v>0.0003806697</c:v>
                </c:pt>
                <c:pt idx="2893">
                  <c:v>0.0043390101</c:v>
                </c:pt>
                <c:pt idx="2894">
                  <c:v>0.0008474116</c:v>
                </c:pt>
                <c:pt idx="2895">
                  <c:v>0.000794814</c:v>
                </c:pt>
                <c:pt idx="2896">
                  <c:v>0.002431736</c:v>
                </c:pt>
                <c:pt idx="2897">
                  <c:v>0.0016594322</c:v>
                </c:pt>
                <c:pt idx="2898">
                  <c:v>0.0013698035</c:v>
                </c:pt>
                <c:pt idx="2899">
                  <c:v>0.0011223584</c:v>
                </c:pt>
                <c:pt idx="2900">
                  <c:v>0.0077144262</c:v>
                </c:pt>
                <c:pt idx="2901">
                  <c:v>0.000467755</c:v>
                </c:pt>
                <c:pt idx="2902">
                  <c:v>0.000135065</c:v>
                </c:pt>
                <c:pt idx="2903">
                  <c:v>0.0002955531</c:v>
                </c:pt>
                <c:pt idx="2904">
                  <c:v>0.0034976775</c:v>
                </c:pt>
                <c:pt idx="2905">
                  <c:v>0.0011836437</c:v>
                </c:pt>
                <c:pt idx="2906">
                  <c:v>0.0005560561</c:v>
                </c:pt>
                <c:pt idx="2907">
                  <c:v>0.003851202</c:v>
                </c:pt>
                <c:pt idx="2908">
                  <c:v>0.0035951862</c:v>
                </c:pt>
                <c:pt idx="2909">
                  <c:v>0.0014152588</c:v>
                </c:pt>
                <c:pt idx="2910">
                  <c:v>0.0008280173</c:v>
                </c:pt>
                <c:pt idx="2911">
                  <c:v>0.0030201775</c:v>
                </c:pt>
                <c:pt idx="2912">
                  <c:v>0.0015686718</c:v>
                </c:pt>
                <c:pt idx="2913">
                  <c:v>0.0009336723</c:v>
                </c:pt>
                <c:pt idx="2914">
                  <c:v>0.0012132052</c:v>
                </c:pt>
                <c:pt idx="2915">
                  <c:v>0.0025545389</c:v>
                </c:pt>
                <c:pt idx="2916">
                  <c:v>0.0012150127</c:v>
                </c:pt>
                <c:pt idx="2917">
                  <c:v>0.002093785</c:v>
                </c:pt>
                <c:pt idx="2918">
                  <c:v>0.0006211169</c:v>
                </c:pt>
                <c:pt idx="2919">
                  <c:v>0.0069210559</c:v>
                </c:pt>
                <c:pt idx="2920">
                  <c:v>0.0013407514</c:v>
                </c:pt>
                <c:pt idx="2921">
                  <c:v>3.479914483099999</c:v>
                </c:pt>
                <c:pt idx="2922">
                  <c:v>0.0011027691</c:v>
                </c:pt>
                <c:pt idx="2923">
                  <c:v>0.0482243314</c:v>
                </c:pt>
                <c:pt idx="2924">
                  <c:v>0.0004275902</c:v>
                </c:pt>
                <c:pt idx="2925">
                  <c:v>0.0593932704</c:v>
                </c:pt>
                <c:pt idx="2926">
                  <c:v>0.0042815514</c:v>
                </c:pt>
                <c:pt idx="2927">
                  <c:v>0.0015350814</c:v>
                </c:pt>
                <c:pt idx="2928">
                  <c:v>0.0007341749</c:v>
                </c:pt>
                <c:pt idx="2929">
                  <c:v>0.0010309994</c:v>
                </c:pt>
                <c:pt idx="2930">
                  <c:v>0.0008221913</c:v>
                </c:pt>
                <c:pt idx="2931">
                  <c:v>0.0003608935</c:v>
                </c:pt>
                <c:pt idx="2932">
                  <c:v>0.0168617325</c:v>
                </c:pt>
                <c:pt idx="2933">
                  <c:v>0.000720421</c:v>
                </c:pt>
                <c:pt idx="2934">
                  <c:v>0.0009273314</c:v>
                </c:pt>
                <c:pt idx="2935">
                  <c:v>0.0016373309</c:v>
                </c:pt>
                <c:pt idx="2936">
                  <c:v>0.0013105985</c:v>
                </c:pt>
                <c:pt idx="2937">
                  <c:v>0.0037084996</c:v>
                </c:pt>
                <c:pt idx="2938">
                  <c:v>0.0012030253</c:v>
                </c:pt>
                <c:pt idx="2939">
                  <c:v>4.9086917923</c:v>
                </c:pt>
                <c:pt idx="2940">
                  <c:v>0.0033334975</c:v>
                </c:pt>
                <c:pt idx="2941">
                  <c:v>0.002038814</c:v>
                </c:pt>
                <c:pt idx="2942">
                  <c:v>0.0034381815</c:v>
                </c:pt>
                <c:pt idx="2943">
                  <c:v>0.0007900344</c:v>
                </c:pt>
                <c:pt idx="2944">
                  <c:v>0.0013514231</c:v>
                </c:pt>
                <c:pt idx="2945">
                  <c:v>0.000527318</c:v>
                </c:pt>
                <c:pt idx="2946">
                  <c:v>0.0013750009</c:v>
                </c:pt>
                <c:pt idx="2947">
                  <c:v>0.0021184985</c:v>
                </c:pt>
                <c:pt idx="2948">
                  <c:v>0.0809917775</c:v>
                </c:pt>
                <c:pt idx="2949">
                  <c:v>0.0007391347</c:v>
                </c:pt>
                <c:pt idx="2950">
                  <c:v>0.0003586036</c:v>
                </c:pt>
                <c:pt idx="2951">
                  <c:v>0.0152572469</c:v>
                </c:pt>
                <c:pt idx="2952">
                  <c:v>0.0107857262</c:v>
                </c:pt>
                <c:pt idx="2953">
                  <c:v>0.0025632843</c:v>
                </c:pt>
                <c:pt idx="2954">
                  <c:v>0.0002624338</c:v>
                </c:pt>
                <c:pt idx="2955">
                  <c:v>0.0032661341</c:v>
                </c:pt>
                <c:pt idx="2956">
                  <c:v>0.0006391974</c:v>
                </c:pt>
                <c:pt idx="2957">
                  <c:v>5.5317038605</c:v>
                </c:pt>
                <c:pt idx="2958">
                  <c:v>0.0006590958</c:v>
                </c:pt>
                <c:pt idx="2959">
                  <c:v>0.0110236171</c:v>
                </c:pt>
                <c:pt idx="2960">
                  <c:v>0.0012377762</c:v>
                </c:pt>
                <c:pt idx="2961">
                  <c:v>0.0099117018</c:v>
                </c:pt>
                <c:pt idx="2962">
                  <c:v>0.0007506249</c:v>
                </c:pt>
                <c:pt idx="2963">
                  <c:v>0.0237118876</c:v>
                </c:pt>
                <c:pt idx="2964">
                  <c:v>0.0125805152</c:v>
                </c:pt>
                <c:pt idx="2965">
                  <c:v>0.0005208495</c:v>
                </c:pt>
                <c:pt idx="2966">
                  <c:v>0.0023844728</c:v>
                </c:pt>
                <c:pt idx="2967">
                  <c:v>0.0008272734</c:v>
                </c:pt>
                <c:pt idx="2968">
                  <c:v>0.0009905424</c:v>
                </c:pt>
                <c:pt idx="2969">
                  <c:v>0.0045507517</c:v>
                </c:pt>
                <c:pt idx="2970">
                  <c:v>0.0038185829</c:v>
                </c:pt>
                <c:pt idx="2971">
                  <c:v>0.0024117178</c:v>
                </c:pt>
                <c:pt idx="2972">
                  <c:v>0.003674568</c:v>
                </c:pt>
                <c:pt idx="2973">
                  <c:v>0.0001216433</c:v>
                </c:pt>
                <c:pt idx="2974">
                  <c:v>0.0033669262</c:v>
                </c:pt>
                <c:pt idx="2975">
                  <c:v>0.0017166349</c:v>
                </c:pt>
                <c:pt idx="2976">
                  <c:v>0.000446001</c:v>
                </c:pt>
                <c:pt idx="2977">
                  <c:v>0.0005974927</c:v>
                </c:pt>
                <c:pt idx="2978">
                  <c:v>0.0006090405</c:v>
                </c:pt>
                <c:pt idx="2979">
                  <c:v>0.0004027009</c:v>
                </c:pt>
                <c:pt idx="2980">
                  <c:v>0.0020581493</c:v>
                </c:pt>
                <c:pt idx="2981">
                  <c:v>0.0002923091</c:v>
                </c:pt>
                <c:pt idx="2982">
                  <c:v>0.0008294453</c:v>
                </c:pt>
                <c:pt idx="2983">
                  <c:v>0.0004064103</c:v>
                </c:pt>
                <c:pt idx="2984">
                  <c:v>0.0002746231</c:v>
                </c:pt>
                <c:pt idx="2985">
                  <c:v>0.001160898</c:v>
                </c:pt>
                <c:pt idx="2986">
                  <c:v>0.000813678</c:v>
                </c:pt>
                <c:pt idx="2987">
                  <c:v>0.0065057149</c:v>
                </c:pt>
                <c:pt idx="2988">
                  <c:v>0.0006069053</c:v>
                </c:pt>
                <c:pt idx="2989">
                  <c:v>0.0021388757</c:v>
                </c:pt>
                <c:pt idx="2990">
                  <c:v>0.0018446183</c:v>
                </c:pt>
                <c:pt idx="2991">
                  <c:v>0.0006073876</c:v>
                </c:pt>
                <c:pt idx="2992">
                  <c:v>0.0010109292</c:v>
                </c:pt>
                <c:pt idx="2993">
                  <c:v>0.0084122568</c:v>
                </c:pt>
                <c:pt idx="2994">
                  <c:v>0.0002497704</c:v>
                </c:pt>
                <c:pt idx="2995">
                  <c:v>0.0005228375</c:v>
                </c:pt>
                <c:pt idx="2996">
                  <c:v>0.0001367982</c:v>
                </c:pt>
                <c:pt idx="2997">
                  <c:v>0.001957007</c:v>
                </c:pt>
                <c:pt idx="2998">
                  <c:v>0.0008777194</c:v>
                </c:pt>
                <c:pt idx="2999">
                  <c:v>0.0009733322</c:v>
                </c:pt>
                <c:pt idx="3000">
                  <c:v>0.0004143851</c:v>
                </c:pt>
                <c:pt idx="3001">
                  <c:v>0.000739125</c:v>
                </c:pt>
                <c:pt idx="3002">
                  <c:v>0.0021396989</c:v>
                </c:pt>
                <c:pt idx="3003">
                  <c:v>0.0010588005</c:v>
                </c:pt>
                <c:pt idx="3004">
                  <c:v>0.0002121848</c:v>
                </c:pt>
                <c:pt idx="3005">
                  <c:v>0.000226981</c:v>
                </c:pt>
                <c:pt idx="3006">
                  <c:v>2.5409739982</c:v>
                </c:pt>
                <c:pt idx="3007">
                  <c:v>0.0003984418</c:v>
                </c:pt>
                <c:pt idx="3008">
                  <c:v>0.0014328687</c:v>
                </c:pt>
                <c:pt idx="3009">
                  <c:v>0.0017935626</c:v>
                </c:pt>
                <c:pt idx="3010">
                  <c:v>0.0012014524</c:v>
                </c:pt>
                <c:pt idx="3011">
                  <c:v>0.0010537744</c:v>
                </c:pt>
                <c:pt idx="3012">
                  <c:v>0.001359366</c:v>
                </c:pt>
                <c:pt idx="3013">
                  <c:v>0.0004185312</c:v>
                </c:pt>
                <c:pt idx="3014">
                  <c:v>0.0005482133</c:v>
                </c:pt>
                <c:pt idx="3015">
                  <c:v>0.0008499162</c:v>
                </c:pt>
                <c:pt idx="3016">
                  <c:v>0.0002459447</c:v>
                </c:pt>
                <c:pt idx="3017">
                  <c:v>0.0018718218</c:v>
                </c:pt>
                <c:pt idx="3018">
                  <c:v>0.0010018946</c:v>
                </c:pt>
                <c:pt idx="3019">
                  <c:v>0.0019058533</c:v>
                </c:pt>
                <c:pt idx="3020">
                  <c:v>0.0003431052</c:v>
                </c:pt>
                <c:pt idx="3021">
                  <c:v>0.0002449113</c:v>
                </c:pt>
                <c:pt idx="3022">
                  <c:v>0.0003011045</c:v>
                </c:pt>
                <c:pt idx="3023">
                  <c:v>0.0004857748</c:v>
                </c:pt>
                <c:pt idx="3024">
                  <c:v>0.0007739466</c:v>
                </c:pt>
                <c:pt idx="3025">
                  <c:v>0.0007753821</c:v>
                </c:pt>
                <c:pt idx="3026">
                  <c:v>0.0012072763</c:v>
                </c:pt>
                <c:pt idx="3027">
                  <c:v>0.0002594109</c:v>
                </c:pt>
                <c:pt idx="3028">
                  <c:v>4.4512634989</c:v>
                </c:pt>
                <c:pt idx="3029">
                  <c:v>0.0009834924</c:v>
                </c:pt>
                <c:pt idx="3030">
                  <c:v>0.0013574467</c:v>
                </c:pt>
                <c:pt idx="3031">
                  <c:v>0.0008405527</c:v>
                </c:pt>
                <c:pt idx="3032">
                  <c:v>0.0007385905</c:v>
                </c:pt>
                <c:pt idx="3033">
                  <c:v>0.000436431</c:v>
                </c:pt>
                <c:pt idx="3034">
                  <c:v>0.0037094334</c:v>
                </c:pt>
                <c:pt idx="3035">
                  <c:v>0.0009080719</c:v>
                </c:pt>
                <c:pt idx="3036">
                  <c:v>0.000326661</c:v>
                </c:pt>
                <c:pt idx="3037">
                  <c:v>0.001141106</c:v>
                </c:pt>
                <c:pt idx="3038">
                  <c:v>0.0010107405</c:v>
                </c:pt>
                <c:pt idx="3039">
                  <c:v>0.0018739797</c:v>
                </c:pt>
                <c:pt idx="3040">
                  <c:v>0.001247171</c:v>
                </c:pt>
                <c:pt idx="3041">
                  <c:v>0.0005206889</c:v>
                </c:pt>
                <c:pt idx="3042">
                  <c:v>0.0003338073</c:v>
                </c:pt>
                <c:pt idx="3043">
                  <c:v>0.0006557731</c:v>
                </c:pt>
                <c:pt idx="3044">
                  <c:v>0.0021749038</c:v>
                </c:pt>
                <c:pt idx="3045">
                  <c:v>0.0017625985</c:v>
                </c:pt>
                <c:pt idx="3046">
                  <c:v>0.0014751784</c:v>
                </c:pt>
                <c:pt idx="3047">
                  <c:v>0.0006765574</c:v>
                </c:pt>
                <c:pt idx="3048">
                  <c:v>0.000206765</c:v>
                </c:pt>
                <c:pt idx="3049">
                  <c:v>0.0008593879</c:v>
                </c:pt>
                <c:pt idx="3050">
                  <c:v>0.0010700884</c:v>
                </c:pt>
                <c:pt idx="3051">
                  <c:v>0.000475039</c:v>
                </c:pt>
                <c:pt idx="3052">
                  <c:v>0.0016815487</c:v>
                </c:pt>
                <c:pt idx="3053">
                  <c:v>0.0570038181</c:v>
                </c:pt>
                <c:pt idx="3054">
                  <c:v>0.0005398505</c:v>
                </c:pt>
                <c:pt idx="3055">
                  <c:v>0.00065258</c:v>
                </c:pt>
                <c:pt idx="3056">
                  <c:v>0.0004203532</c:v>
                </c:pt>
                <c:pt idx="3057">
                  <c:v>0.0009690208</c:v>
                </c:pt>
                <c:pt idx="3058">
                  <c:v>0.0001641192</c:v>
                </c:pt>
                <c:pt idx="3059">
                  <c:v>0.0042136938</c:v>
                </c:pt>
                <c:pt idx="3060">
                  <c:v>0.0019672536</c:v>
                </c:pt>
                <c:pt idx="3061">
                  <c:v>0.0007180988</c:v>
                </c:pt>
                <c:pt idx="3062">
                  <c:v>0.0022825549</c:v>
                </c:pt>
                <c:pt idx="3063">
                  <c:v>0.000935874</c:v>
                </c:pt>
                <c:pt idx="3064">
                  <c:v>0.000211073</c:v>
                </c:pt>
                <c:pt idx="3065">
                  <c:v>0.0006768265</c:v>
                </c:pt>
                <c:pt idx="3066">
                  <c:v>0.0004990847</c:v>
                </c:pt>
                <c:pt idx="3067">
                  <c:v>0.0004202554</c:v>
                </c:pt>
                <c:pt idx="3068">
                  <c:v>0.0005857609</c:v>
                </c:pt>
                <c:pt idx="3069">
                  <c:v>0.0019617625</c:v>
                </c:pt>
                <c:pt idx="3070">
                  <c:v>0.007638808</c:v>
                </c:pt>
                <c:pt idx="3071">
                  <c:v>0.002418284</c:v>
                </c:pt>
                <c:pt idx="3072">
                  <c:v>0.0005578336</c:v>
                </c:pt>
                <c:pt idx="3073">
                  <c:v>0.0005129321</c:v>
                </c:pt>
                <c:pt idx="3074">
                  <c:v>0.0049323386</c:v>
                </c:pt>
                <c:pt idx="3075">
                  <c:v>0.0021082398</c:v>
                </c:pt>
                <c:pt idx="3076">
                  <c:v>0.0006811848</c:v>
                </c:pt>
                <c:pt idx="3077">
                  <c:v>0.0028104215</c:v>
                </c:pt>
                <c:pt idx="3078">
                  <c:v>0.0010150154</c:v>
                </c:pt>
                <c:pt idx="3079">
                  <c:v>0.0022232321</c:v>
                </c:pt>
                <c:pt idx="3080">
                  <c:v>0.0001919245</c:v>
                </c:pt>
                <c:pt idx="3081">
                  <c:v>0.0007569715</c:v>
                </c:pt>
                <c:pt idx="3082">
                  <c:v>0.0005454349</c:v>
                </c:pt>
                <c:pt idx="3083">
                  <c:v>0.0002114983</c:v>
                </c:pt>
                <c:pt idx="3084">
                  <c:v>0.0005016208</c:v>
                </c:pt>
                <c:pt idx="3085">
                  <c:v>0.0005053707</c:v>
                </c:pt>
                <c:pt idx="3086">
                  <c:v>0.0047384698</c:v>
                </c:pt>
                <c:pt idx="3087">
                  <c:v>0.0183569447</c:v>
                </c:pt>
                <c:pt idx="3088">
                  <c:v>0.0006628871</c:v>
                </c:pt>
                <c:pt idx="3089">
                  <c:v>0.0077163979</c:v>
                </c:pt>
                <c:pt idx="3090">
                  <c:v>0.1030231536</c:v>
                </c:pt>
                <c:pt idx="3091">
                  <c:v>0.0011883462</c:v>
                </c:pt>
                <c:pt idx="3092">
                  <c:v>0.0003104731</c:v>
                </c:pt>
                <c:pt idx="3093">
                  <c:v>0.0005572278</c:v>
                </c:pt>
                <c:pt idx="3094">
                  <c:v>0.0001750863</c:v>
                </c:pt>
                <c:pt idx="3095">
                  <c:v>0.2021520414</c:v>
                </c:pt>
                <c:pt idx="3096">
                  <c:v>0.0072804736</c:v>
                </c:pt>
                <c:pt idx="3097">
                  <c:v>0.0007656845</c:v>
                </c:pt>
                <c:pt idx="3098">
                  <c:v>0.0015040721</c:v>
                </c:pt>
                <c:pt idx="3099">
                  <c:v>0.0001329968</c:v>
                </c:pt>
                <c:pt idx="3100">
                  <c:v>0.0010550629</c:v>
                </c:pt>
                <c:pt idx="3101">
                  <c:v>0.0008143465</c:v>
                </c:pt>
                <c:pt idx="3102">
                  <c:v>0.0006236055</c:v>
                </c:pt>
                <c:pt idx="3103">
                  <c:v>0.0002251553</c:v>
                </c:pt>
                <c:pt idx="3104">
                  <c:v>0.0001313857</c:v>
                </c:pt>
                <c:pt idx="3105">
                  <c:v>0.0003211076</c:v>
                </c:pt>
                <c:pt idx="3106">
                  <c:v>0.0010192858</c:v>
                </c:pt>
                <c:pt idx="3107">
                  <c:v>0.0005741266</c:v>
                </c:pt>
                <c:pt idx="3108">
                  <c:v>0.0005711821</c:v>
                </c:pt>
                <c:pt idx="3109">
                  <c:v>0.0005616704</c:v>
                </c:pt>
                <c:pt idx="3110">
                  <c:v>0.0003139126</c:v>
                </c:pt>
                <c:pt idx="3111">
                  <c:v>0.0317718424</c:v>
                </c:pt>
                <c:pt idx="3112">
                  <c:v>0.0019842896</c:v>
                </c:pt>
                <c:pt idx="3113">
                  <c:v>0.0002291156</c:v>
                </c:pt>
                <c:pt idx="3114">
                  <c:v>0.0015880227</c:v>
                </c:pt>
                <c:pt idx="3115">
                  <c:v>0.0006177262</c:v>
                </c:pt>
                <c:pt idx="3116">
                  <c:v>0.000379991</c:v>
                </c:pt>
                <c:pt idx="3117">
                  <c:v>0.0004852626</c:v>
                </c:pt>
                <c:pt idx="3118">
                  <c:v>0.0002336184</c:v>
                </c:pt>
                <c:pt idx="3119">
                  <c:v>0.0009924646</c:v>
                </c:pt>
                <c:pt idx="3120">
                  <c:v>0.0002346295</c:v>
                </c:pt>
                <c:pt idx="3121">
                  <c:v>0.0007766187</c:v>
                </c:pt>
                <c:pt idx="3122">
                  <c:v>0.0034064362</c:v>
                </c:pt>
                <c:pt idx="3123">
                  <c:v>0.0043592203</c:v>
                </c:pt>
                <c:pt idx="3124">
                  <c:v>0.0002611653</c:v>
                </c:pt>
                <c:pt idx="3125">
                  <c:v>0.0010193407</c:v>
                </c:pt>
                <c:pt idx="3126">
                  <c:v>0.0004493076</c:v>
                </c:pt>
                <c:pt idx="3127">
                  <c:v>0.000610747</c:v>
                </c:pt>
                <c:pt idx="3128">
                  <c:v>0.0054691026</c:v>
                </c:pt>
                <c:pt idx="3129">
                  <c:v>0.0002482457</c:v>
                </c:pt>
                <c:pt idx="3130">
                  <c:v>0.0010630085</c:v>
                </c:pt>
                <c:pt idx="3131">
                  <c:v>0.0007869597</c:v>
                </c:pt>
                <c:pt idx="3132">
                  <c:v>0.0003276861</c:v>
                </c:pt>
                <c:pt idx="3133">
                  <c:v>0.0019110521</c:v>
                </c:pt>
                <c:pt idx="3134">
                  <c:v>0.0029065208</c:v>
                </c:pt>
                <c:pt idx="3135">
                  <c:v>0.0004771278</c:v>
                </c:pt>
                <c:pt idx="3136">
                  <c:v>0.0017389256</c:v>
                </c:pt>
                <c:pt idx="3137">
                  <c:v>0.0005994005</c:v>
                </c:pt>
                <c:pt idx="3138">
                  <c:v>0.0015493038</c:v>
                </c:pt>
                <c:pt idx="3139">
                  <c:v>0.0014506758</c:v>
                </c:pt>
                <c:pt idx="3140">
                  <c:v>0.0005513739</c:v>
                </c:pt>
                <c:pt idx="3141">
                  <c:v>0.0003932329</c:v>
                </c:pt>
                <c:pt idx="3142">
                  <c:v>0.0003488754</c:v>
                </c:pt>
                <c:pt idx="3143">
                  <c:v>0.0025960877</c:v>
                </c:pt>
                <c:pt idx="3144">
                  <c:v>0.0005911105</c:v>
                </c:pt>
                <c:pt idx="3145">
                  <c:v>0.0004639489</c:v>
                </c:pt>
                <c:pt idx="3146">
                  <c:v>0.0009071851</c:v>
                </c:pt>
                <c:pt idx="3147">
                  <c:v>0.000203578</c:v>
                </c:pt>
                <c:pt idx="3148">
                  <c:v>0.000633088</c:v>
                </c:pt>
                <c:pt idx="3149">
                  <c:v>0.0004342788</c:v>
                </c:pt>
                <c:pt idx="3150">
                  <c:v>0.0040567132</c:v>
                </c:pt>
                <c:pt idx="3151">
                  <c:v>0.0016192277</c:v>
                </c:pt>
                <c:pt idx="3152">
                  <c:v>0.0010301514</c:v>
                </c:pt>
                <c:pt idx="3153">
                  <c:v>0.0011935782</c:v>
                </c:pt>
                <c:pt idx="3154">
                  <c:v>0.0005891467</c:v>
                </c:pt>
                <c:pt idx="3155">
                  <c:v>0.0010319978</c:v>
                </c:pt>
                <c:pt idx="3156">
                  <c:v>0.0028062577</c:v>
                </c:pt>
                <c:pt idx="3157">
                  <c:v>0.0047261285</c:v>
                </c:pt>
                <c:pt idx="3158">
                  <c:v>0.0018501163</c:v>
                </c:pt>
                <c:pt idx="3159">
                  <c:v>0.0005362487</c:v>
                </c:pt>
                <c:pt idx="3160">
                  <c:v>0.0004033125</c:v>
                </c:pt>
                <c:pt idx="3161">
                  <c:v>0.0011449386</c:v>
                </c:pt>
                <c:pt idx="3162">
                  <c:v>0.0002617242</c:v>
                </c:pt>
                <c:pt idx="3163">
                  <c:v>0.0005682729</c:v>
                </c:pt>
                <c:pt idx="3164">
                  <c:v>0.0009553042</c:v>
                </c:pt>
                <c:pt idx="3165">
                  <c:v>0.0030147641</c:v>
                </c:pt>
                <c:pt idx="3166">
                  <c:v>0.0012014369</c:v>
                </c:pt>
                <c:pt idx="3167">
                  <c:v>0.0010325367</c:v>
                </c:pt>
                <c:pt idx="3168">
                  <c:v>0.5898485891</c:v>
                </c:pt>
                <c:pt idx="3169">
                  <c:v>0.001707457</c:v>
                </c:pt>
                <c:pt idx="3170">
                  <c:v>0.0040862132</c:v>
                </c:pt>
                <c:pt idx="3171">
                  <c:v>0.0004510612</c:v>
                </c:pt>
                <c:pt idx="3172">
                  <c:v>0.0024505522</c:v>
                </c:pt>
                <c:pt idx="3173">
                  <c:v>0.0013419905</c:v>
                </c:pt>
                <c:pt idx="3174">
                  <c:v>0.0014595432</c:v>
                </c:pt>
                <c:pt idx="3175">
                  <c:v>0.0008066756</c:v>
                </c:pt>
                <c:pt idx="3176">
                  <c:v>0.0007216926</c:v>
                </c:pt>
                <c:pt idx="3177">
                  <c:v>0.0014865105</c:v>
                </c:pt>
                <c:pt idx="3178">
                  <c:v>0.0027012548</c:v>
                </c:pt>
                <c:pt idx="3179">
                  <c:v>0.0094625579</c:v>
                </c:pt>
                <c:pt idx="3180">
                  <c:v>0.0023388254</c:v>
                </c:pt>
                <c:pt idx="3181">
                  <c:v>0.0031693052</c:v>
                </c:pt>
                <c:pt idx="3182">
                  <c:v>0.0020937212</c:v>
                </c:pt>
                <c:pt idx="3183">
                  <c:v>0.0009986308</c:v>
                </c:pt>
                <c:pt idx="3184">
                  <c:v>0.0005371311</c:v>
                </c:pt>
                <c:pt idx="3185">
                  <c:v>0.0006185029</c:v>
                </c:pt>
                <c:pt idx="3186">
                  <c:v>0.3386599722</c:v>
                </c:pt>
                <c:pt idx="3187">
                  <c:v>0.0005299916</c:v>
                </c:pt>
                <c:pt idx="3188">
                  <c:v>0.0001498243</c:v>
                </c:pt>
                <c:pt idx="3189">
                  <c:v>0.0002015385</c:v>
                </c:pt>
                <c:pt idx="3190">
                  <c:v>0.0013932629</c:v>
                </c:pt>
                <c:pt idx="3191">
                  <c:v>0.0014913171</c:v>
                </c:pt>
                <c:pt idx="3192">
                  <c:v>0.0093774198</c:v>
                </c:pt>
                <c:pt idx="3193">
                  <c:v>0.0004034318</c:v>
                </c:pt>
                <c:pt idx="3194">
                  <c:v>2.950348949099999</c:v>
                </c:pt>
                <c:pt idx="3195">
                  <c:v>0.0013450487</c:v>
                </c:pt>
                <c:pt idx="3196">
                  <c:v>0.006986419</c:v>
                </c:pt>
                <c:pt idx="3197">
                  <c:v>0.0016566446</c:v>
                </c:pt>
                <c:pt idx="3198">
                  <c:v>0.0069137552</c:v>
                </c:pt>
                <c:pt idx="3199">
                  <c:v>0.0003736192</c:v>
                </c:pt>
                <c:pt idx="3200">
                  <c:v>0.0036374885</c:v>
                </c:pt>
                <c:pt idx="3201">
                  <c:v>0.0004963023</c:v>
                </c:pt>
                <c:pt idx="3202">
                  <c:v>0.0011091704</c:v>
                </c:pt>
                <c:pt idx="3203">
                  <c:v>0.0014263318</c:v>
                </c:pt>
                <c:pt idx="3204">
                  <c:v>0.0004293857</c:v>
                </c:pt>
                <c:pt idx="3205">
                  <c:v>0.0023690441</c:v>
                </c:pt>
                <c:pt idx="3206">
                  <c:v>0.0002080341</c:v>
                </c:pt>
                <c:pt idx="3207">
                  <c:v>0.0005695377</c:v>
                </c:pt>
                <c:pt idx="3208">
                  <c:v>0.000713152</c:v>
                </c:pt>
                <c:pt idx="3209">
                  <c:v>0.0020686684</c:v>
                </c:pt>
                <c:pt idx="3210">
                  <c:v>0.000213375</c:v>
                </c:pt>
                <c:pt idx="3211">
                  <c:v>0.0018110213</c:v>
                </c:pt>
                <c:pt idx="3212">
                  <c:v>0.0010928266</c:v>
                </c:pt>
                <c:pt idx="3213">
                  <c:v>0.0008768758</c:v>
                </c:pt>
                <c:pt idx="3214">
                  <c:v>0.0001069975</c:v>
                </c:pt>
                <c:pt idx="3215">
                  <c:v>0.000995868</c:v>
                </c:pt>
                <c:pt idx="3216">
                  <c:v>0.0006349695</c:v>
                </c:pt>
                <c:pt idx="3217">
                  <c:v>0.0005597848</c:v>
                </c:pt>
                <c:pt idx="3218">
                  <c:v>0.0002182434</c:v>
                </c:pt>
                <c:pt idx="3219">
                  <c:v>0.00093251</c:v>
                </c:pt>
                <c:pt idx="3220">
                  <c:v>0.0008102337</c:v>
                </c:pt>
                <c:pt idx="3221">
                  <c:v>0.1695973477</c:v>
                </c:pt>
                <c:pt idx="3222">
                  <c:v>0.0007866802</c:v>
                </c:pt>
                <c:pt idx="3223">
                  <c:v>2.2701488239</c:v>
                </c:pt>
                <c:pt idx="3224">
                  <c:v>0.000802856</c:v>
                </c:pt>
                <c:pt idx="3225">
                  <c:v>0.0005932215</c:v>
                </c:pt>
                <c:pt idx="3226">
                  <c:v>0.0040512938</c:v>
                </c:pt>
                <c:pt idx="3227">
                  <c:v>0.0005669136</c:v>
                </c:pt>
                <c:pt idx="3228">
                  <c:v>0.0016015639</c:v>
                </c:pt>
                <c:pt idx="3229">
                  <c:v>0.0005488662</c:v>
                </c:pt>
                <c:pt idx="3230">
                  <c:v>0.0006532614</c:v>
                </c:pt>
                <c:pt idx="3231">
                  <c:v>0.0003886799</c:v>
                </c:pt>
                <c:pt idx="3232">
                  <c:v>0.0011523279</c:v>
                </c:pt>
                <c:pt idx="3233">
                  <c:v>0.0005730768</c:v>
                </c:pt>
                <c:pt idx="3234">
                  <c:v>0.0041498314</c:v>
                </c:pt>
                <c:pt idx="3235">
                  <c:v>0.0003303903</c:v>
                </c:pt>
                <c:pt idx="3236">
                  <c:v>0.0008026775</c:v>
                </c:pt>
                <c:pt idx="3237">
                  <c:v>0.0018420388</c:v>
                </c:pt>
                <c:pt idx="3238">
                  <c:v>0.0016651225</c:v>
                </c:pt>
                <c:pt idx="3239">
                  <c:v>0.0044934079</c:v>
                </c:pt>
                <c:pt idx="3240">
                  <c:v>0.0004009718</c:v>
                </c:pt>
                <c:pt idx="3241">
                  <c:v>0.0012556642</c:v>
                </c:pt>
                <c:pt idx="3242">
                  <c:v>0.0005646033</c:v>
                </c:pt>
                <c:pt idx="3243">
                  <c:v>0.0006886227</c:v>
                </c:pt>
                <c:pt idx="3244">
                  <c:v>0.0024089953</c:v>
                </c:pt>
                <c:pt idx="3245">
                  <c:v>0.0002303321</c:v>
                </c:pt>
                <c:pt idx="3246">
                  <c:v>0.0028192901</c:v>
                </c:pt>
                <c:pt idx="3247">
                  <c:v>0.0004531756</c:v>
                </c:pt>
                <c:pt idx="3248">
                  <c:v>0.0013580446</c:v>
                </c:pt>
                <c:pt idx="3249">
                  <c:v>0.0001777806</c:v>
                </c:pt>
                <c:pt idx="3250">
                  <c:v>0.0005131692</c:v>
                </c:pt>
                <c:pt idx="3251">
                  <c:v>0.0003492845</c:v>
                </c:pt>
                <c:pt idx="3252">
                  <c:v>0.0002698494</c:v>
                </c:pt>
                <c:pt idx="3253">
                  <c:v>0.0003056624</c:v>
                </c:pt>
                <c:pt idx="3254">
                  <c:v>0.001115311</c:v>
                </c:pt>
                <c:pt idx="3255">
                  <c:v>0.0001481136</c:v>
                </c:pt>
                <c:pt idx="3256">
                  <c:v>0.0002262462</c:v>
                </c:pt>
                <c:pt idx="3257">
                  <c:v>0.0010632439</c:v>
                </c:pt>
                <c:pt idx="3258">
                  <c:v>0.0011960311</c:v>
                </c:pt>
                <c:pt idx="3259">
                  <c:v>0.0002026353</c:v>
                </c:pt>
                <c:pt idx="3260">
                  <c:v>0.0012015089</c:v>
                </c:pt>
                <c:pt idx="3261">
                  <c:v>8.2345135132</c:v>
                </c:pt>
                <c:pt idx="3262">
                  <c:v>0.0006357857</c:v>
                </c:pt>
                <c:pt idx="3263">
                  <c:v>0.000833981</c:v>
                </c:pt>
                <c:pt idx="3264">
                  <c:v>0.0004757865</c:v>
                </c:pt>
                <c:pt idx="3265">
                  <c:v>0.0002114903</c:v>
                </c:pt>
                <c:pt idx="3266">
                  <c:v>0.0005722811</c:v>
                </c:pt>
                <c:pt idx="3267">
                  <c:v>0.0009308001</c:v>
                </c:pt>
                <c:pt idx="3268">
                  <c:v>0.0040411898</c:v>
                </c:pt>
                <c:pt idx="3269">
                  <c:v>0.0018402545</c:v>
                </c:pt>
                <c:pt idx="3270">
                  <c:v>0.0003842636</c:v>
                </c:pt>
                <c:pt idx="3271">
                  <c:v>0.0032054591</c:v>
                </c:pt>
                <c:pt idx="3272">
                  <c:v>0.000317832</c:v>
                </c:pt>
                <c:pt idx="3273">
                  <c:v>0.0001926268</c:v>
                </c:pt>
                <c:pt idx="3274">
                  <c:v>0.0010600591</c:v>
                </c:pt>
                <c:pt idx="3275">
                  <c:v>0.0064929514</c:v>
                </c:pt>
                <c:pt idx="3276">
                  <c:v>0.0002600741</c:v>
                </c:pt>
                <c:pt idx="3277">
                  <c:v>0.1150384708</c:v>
                </c:pt>
                <c:pt idx="3278">
                  <c:v>0.0002089929</c:v>
                </c:pt>
                <c:pt idx="3279">
                  <c:v>0.0003957454</c:v>
                </c:pt>
                <c:pt idx="3280">
                  <c:v>0.000859575</c:v>
                </c:pt>
                <c:pt idx="3281">
                  <c:v>0.0001926548</c:v>
                </c:pt>
                <c:pt idx="3282">
                  <c:v>0.0003869057</c:v>
                </c:pt>
                <c:pt idx="3283">
                  <c:v>5.759554266399971</c:v>
                </c:pt>
                <c:pt idx="3284">
                  <c:v>0.0002311375</c:v>
                </c:pt>
                <c:pt idx="3285">
                  <c:v>0.0001408732</c:v>
                </c:pt>
                <c:pt idx="3286">
                  <c:v>0.0051474142</c:v>
                </c:pt>
                <c:pt idx="3287">
                  <c:v>0.0002325856</c:v>
                </c:pt>
                <c:pt idx="3288">
                  <c:v>0.0008905965</c:v>
                </c:pt>
                <c:pt idx="3289">
                  <c:v>0.0001088201</c:v>
                </c:pt>
                <c:pt idx="3290">
                  <c:v>0.000721957</c:v>
                </c:pt>
                <c:pt idx="3291">
                  <c:v>0.0005058447</c:v>
                </c:pt>
                <c:pt idx="3292">
                  <c:v>0.000234343</c:v>
                </c:pt>
                <c:pt idx="3293">
                  <c:v>0.0006701208</c:v>
                </c:pt>
                <c:pt idx="3294">
                  <c:v>0.0001778512</c:v>
                </c:pt>
                <c:pt idx="3295">
                  <c:v>0.0003550987</c:v>
                </c:pt>
                <c:pt idx="3296">
                  <c:v>0.000302427</c:v>
                </c:pt>
                <c:pt idx="3297">
                  <c:v>0.0096059983</c:v>
                </c:pt>
                <c:pt idx="3298">
                  <c:v>0.1192536502</c:v>
                </c:pt>
                <c:pt idx="3299">
                  <c:v>0.000468699</c:v>
                </c:pt>
                <c:pt idx="3300">
                  <c:v>0.0001517865</c:v>
                </c:pt>
                <c:pt idx="3301">
                  <c:v>0.0157796022</c:v>
                </c:pt>
                <c:pt idx="3302">
                  <c:v>0.000504371</c:v>
                </c:pt>
                <c:pt idx="3303">
                  <c:v>5.854357873899974</c:v>
                </c:pt>
                <c:pt idx="3304">
                  <c:v>0.0004040682</c:v>
                </c:pt>
                <c:pt idx="3305">
                  <c:v>0.046701825</c:v>
                </c:pt>
                <c:pt idx="3306">
                  <c:v>0.0005206326</c:v>
                </c:pt>
                <c:pt idx="3307">
                  <c:v>0.000467646</c:v>
                </c:pt>
                <c:pt idx="3308">
                  <c:v>0.0001297977</c:v>
                </c:pt>
                <c:pt idx="3309">
                  <c:v>0.0004008222</c:v>
                </c:pt>
                <c:pt idx="3310">
                  <c:v>0.0004631662</c:v>
                </c:pt>
                <c:pt idx="3311">
                  <c:v>0.0002580828</c:v>
                </c:pt>
                <c:pt idx="3312">
                  <c:v>0.0004660882</c:v>
                </c:pt>
                <c:pt idx="3313">
                  <c:v>0.0001108579</c:v>
                </c:pt>
                <c:pt idx="3314">
                  <c:v>0.0003831023</c:v>
                </c:pt>
                <c:pt idx="3315">
                  <c:v>0.0010019531</c:v>
                </c:pt>
                <c:pt idx="3316">
                  <c:v>0.000123318</c:v>
                </c:pt>
                <c:pt idx="3317">
                  <c:v>0.0001137283</c:v>
                </c:pt>
                <c:pt idx="3318">
                  <c:v>0.0019345058</c:v>
                </c:pt>
                <c:pt idx="3319">
                  <c:v>0.1503647305</c:v>
                </c:pt>
                <c:pt idx="3320">
                  <c:v>0.0005619817</c:v>
                </c:pt>
                <c:pt idx="3321">
                  <c:v>0.0009021749</c:v>
                </c:pt>
                <c:pt idx="3322">
                  <c:v>0.0009897984</c:v>
                </c:pt>
                <c:pt idx="3323">
                  <c:v>0.0003450443</c:v>
                </c:pt>
                <c:pt idx="3324">
                  <c:v>0.0006267266</c:v>
                </c:pt>
                <c:pt idx="3325">
                  <c:v>0.3870659869</c:v>
                </c:pt>
                <c:pt idx="3326">
                  <c:v>0.001471669</c:v>
                </c:pt>
                <c:pt idx="3327">
                  <c:v>5.3798482911</c:v>
                </c:pt>
                <c:pt idx="3328">
                  <c:v>0.0003918026</c:v>
                </c:pt>
                <c:pt idx="3329">
                  <c:v>0.0022085588</c:v>
                </c:pt>
                <c:pt idx="3330">
                  <c:v>0.0005588116</c:v>
                </c:pt>
                <c:pt idx="3331">
                  <c:v>0.0004749407</c:v>
                </c:pt>
                <c:pt idx="3332">
                  <c:v>0.0002139341</c:v>
                </c:pt>
                <c:pt idx="3333">
                  <c:v>0.0007279764</c:v>
                </c:pt>
                <c:pt idx="3334">
                  <c:v>0.0010859074</c:v>
                </c:pt>
                <c:pt idx="3335">
                  <c:v>0.0015951763</c:v>
                </c:pt>
                <c:pt idx="3336">
                  <c:v>0.0015019501</c:v>
                </c:pt>
                <c:pt idx="3337">
                  <c:v>0.0006064129</c:v>
                </c:pt>
                <c:pt idx="3338">
                  <c:v>0.0018977248</c:v>
                </c:pt>
                <c:pt idx="3339">
                  <c:v>0.0002681703</c:v>
                </c:pt>
                <c:pt idx="3340">
                  <c:v>2.6957330533</c:v>
                </c:pt>
                <c:pt idx="3341">
                  <c:v>0.0002055769</c:v>
                </c:pt>
                <c:pt idx="3342">
                  <c:v>0.0038365952</c:v>
                </c:pt>
                <c:pt idx="3343">
                  <c:v>0.0009182394</c:v>
                </c:pt>
                <c:pt idx="3344">
                  <c:v>0.0034274886</c:v>
                </c:pt>
                <c:pt idx="3345">
                  <c:v>0.0015115831</c:v>
                </c:pt>
                <c:pt idx="3346">
                  <c:v>0.0003030275</c:v>
                </c:pt>
                <c:pt idx="3347">
                  <c:v>0.0007052727</c:v>
                </c:pt>
                <c:pt idx="3348">
                  <c:v>0.0005639387</c:v>
                </c:pt>
                <c:pt idx="3349">
                  <c:v>0.0004579533</c:v>
                </c:pt>
                <c:pt idx="3350">
                  <c:v>0.003758542</c:v>
                </c:pt>
                <c:pt idx="3351">
                  <c:v>0.000113977</c:v>
                </c:pt>
                <c:pt idx="3352">
                  <c:v>0.0148360747</c:v>
                </c:pt>
                <c:pt idx="3353">
                  <c:v>9.661458722100001</c:v>
                </c:pt>
                <c:pt idx="3354">
                  <c:v>0.0016873162</c:v>
                </c:pt>
                <c:pt idx="3355">
                  <c:v>0.0005966471</c:v>
                </c:pt>
                <c:pt idx="3356">
                  <c:v>6.0953323515</c:v>
                </c:pt>
                <c:pt idx="3357">
                  <c:v>0.0003990838</c:v>
                </c:pt>
                <c:pt idx="3358">
                  <c:v>0.0018566913</c:v>
                </c:pt>
                <c:pt idx="3359">
                  <c:v>0.00638099</c:v>
                </c:pt>
                <c:pt idx="3360">
                  <c:v>0.0004918634</c:v>
                </c:pt>
                <c:pt idx="3361">
                  <c:v>1.3751734248</c:v>
                </c:pt>
                <c:pt idx="3362">
                  <c:v>0.0008488083</c:v>
                </c:pt>
                <c:pt idx="3363">
                  <c:v>0.0008662443</c:v>
                </c:pt>
                <c:pt idx="3364">
                  <c:v>0.0005200992</c:v>
                </c:pt>
                <c:pt idx="3365">
                  <c:v>0.0002944538</c:v>
                </c:pt>
                <c:pt idx="3366">
                  <c:v>0.000614664</c:v>
                </c:pt>
                <c:pt idx="3367">
                  <c:v>0.0003224844</c:v>
                </c:pt>
                <c:pt idx="3368">
                  <c:v>0.0005201058</c:v>
                </c:pt>
                <c:pt idx="3369">
                  <c:v>0.0003052254</c:v>
                </c:pt>
                <c:pt idx="3370">
                  <c:v>0.0006309582</c:v>
                </c:pt>
                <c:pt idx="3371">
                  <c:v>0.0015312502</c:v>
                </c:pt>
                <c:pt idx="3372">
                  <c:v>0.0006751409</c:v>
                </c:pt>
                <c:pt idx="3373">
                  <c:v>0.001622331</c:v>
                </c:pt>
                <c:pt idx="3374">
                  <c:v>0.0009868035</c:v>
                </c:pt>
                <c:pt idx="3375">
                  <c:v>0.0056289325</c:v>
                </c:pt>
                <c:pt idx="3376">
                  <c:v>0.0012639508</c:v>
                </c:pt>
                <c:pt idx="3377">
                  <c:v>0.0010976883</c:v>
                </c:pt>
                <c:pt idx="3378">
                  <c:v>0.0002179263</c:v>
                </c:pt>
                <c:pt idx="3379">
                  <c:v>0.0009907444</c:v>
                </c:pt>
                <c:pt idx="3380">
                  <c:v>0.0002862871</c:v>
                </c:pt>
                <c:pt idx="3381">
                  <c:v>0.0010377873</c:v>
                </c:pt>
                <c:pt idx="3382">
                  <c:v>0.0001417891</c:v>
                </c:pt>
                <c:pt idx="3383">
                  <c:v>0.0006042552</c:v>
                </c:pt>
                <c:pt idx="3384">
                  <c:v>0.0004232923</c:v>
                </c:pt>
                <c:pt idx="3385">
                  <c:v>0.0021564348</c:v>
                </c:pt>
                <c:pt idx="3386">
                  <c:v>0.0009590863</c:v>
                </c:pt>
                <c:pt idx="3387">
                  <c:v>0.0004145497</c:v>
                </c:pt>
                <c:pt idx="3388">
                  <c:v>0.0002379558</c:v>
                </c:pt>
                <c:pt idx="3389">
                  <c:v>0.0010600259</c:v>
                </c:pt>
                <c:pt idx="3390">
                  <c:v>0.0001296883</c:v>
                </c:pt>
                <c:pt idx="3391">
                  <c:v>7.817800476299971</c:v>
                </c:pt>
                <c:pt idx="3392">
                  <c:v>0.0033166892</c:v>
                </c:pt>
                <c:pt idx="3393">
                  <c:v>0.0004885996</c:v>
                </c:pt>
                <c:pt idx="3394">
                  <c:v>0.0015516574</c:v>
                </c:pt>
                <c:pt idx="3395">
                  <c:v>0.0003664731</c:v>
                </c:pt>
                <c:pt idx="3396">
                  <c:v>0.0004807089</c:v>
                </c:pt>
                <c:pt idx="3397">
                  <c:v>0.0002821823</c:v>
                </c:pt>
                <c:pt idx="3398">
                  <c:v>8.365733574</c:v>
                </c:pt>
                <c:pt idx="3399">
                  <c:v>0.0007852301</c:v>
                </c:pt>
                <c:pt idx="3400">
                  <c:v>0.000357825</c:v>
                </c:pt>
                <c:pt idx="3401">
                  <c:v>0.0038851394</c:v>
                </c:pt>
                <c:pt idx="3402">
                  <c:v>0.0006521327</c:v>
                </c:pt>
                <c:pt idx="3403">
                  <c:v>0.0004288576</c:v>
                </c:pt>
                <c:pt idx="3404">
                  <c:v>0.0005691229</c:v>
                </c:pt>
                <c:pt idx="3405">
                  <c:v>0.0004439768</c:v>
                </c:pt>
                <c:pt idx="3406">
                  <c:v>0.0005056142</c:v>
                </c:pt>
                <c:pt idx="3407">
                  <c:v>0.0001261806</c:v>
                </c:pt>
                <c:pt idx="3408">
                  <c:v>0.0009193087</c:v>
                </c:pt>
                <c:pt idx="3409">
                  <c:v>2.0181645075</c:v>
                </c:pt>
                <c:pt idx="3410">
                  <c:v>0.0006420783</c:v>
                </c:pt>
                <c:pt idx="3411">
                  <c:v>0.0002727536</c:v>
                </c:pt>
                <c:pt idx="3412">
                  <c:v>0.0003768769</c:v>
                </c:pt>
                <c:pt idx="3413">
                  <c:v>0.0004820637</c:v>
                </c:pt>
                <c:pt idx="3414">
                  <c:v>0.0018028458</c:v>
                </c:pt>
                <c:pt idx="3415">
                  <c:v>0.000235812</c:v>
                </c:pt>
                <c:pt idx="3416">
                  <c:v>0.0089477097</c:v>
                </c:pt>
                <c:pt idx="3417">
                  <c:v>9.0500996551</c:v>
                </c:pt>
                <c:pt idx="3418">
                  <c:v>0.0005893424</c:v>
                </c:pt>
                <c:pt idx="3419">
                  <c:v>0.0001110626</c:v>
                </c:pt>
                <c:pt idx="3420">
                  <c:v>0.0009586169</c:v>
                </c:pt>
                <c:pt idx="3421">
                  <c:v>0.0001334483</c:v>
                </c:pt>
                <c:pt idx="3422">
                  <c:v>0.0002951955</c:v>
                </c:pt>
                <c:pt idx="3423">
                  <c:v>0.0002737521</c:v>
                </c:pt>
                <c:pt idx="3424">
                  <c:v>0.0002514023</c:v>
                </c:pt>
                <c:pt idx="3425">
                  <c:v>0.0003517561</c:v>
                </c:pt>
                <c:pt idx="3426">
                  <c:v>0.0001761957</c:v>
                </c:pt>
                <c:pt idx="3427">
                  <c:v>0.0006049103</c:v>
                </c:pt>
                <c:pt idx="3428">
                  <c:v>0.0003531417</c:v>
                </c:pt>
                <c:pt idx="3429">
                  <c:v>0.0002815538</c:v>
                </c:pt>
                <c:pt idx="3430">
                  <c:v>0.0005795326</c:v>
                </c:pt>
                <c:pt idx="3431">
                  <c:v>0.0002546534</c:v>
                </c:pt>
                <c:pt idx="3432">
                  <c:v>0.0005204667</c:v>
                </c:pt>
                <c:pt idx="3433">
                  <c:v>0.0008104777</c:v>
                </c:pt>
                <c:pt idx="3434">
                  <c:v>0.0005566949</c:v>
                </c:pt>
                <c:pt idx="3435">
                  <c:v>0.0005353406</c:v>
                </c:pt>
                <c:pt idx="3436">
                  <c:v>0.0010529755</c:v>
                </c:pt>
                <c:pt idx="3437">
                  <c:v>0.0002799813</c:v>
                </c:pt>
                <c:pt idx="3438">
                  <c:v>0.0009981774</c:v>
                </c:pt>
                <c:pt idx="3439">
                  <c:v>0.0003759049</c:v>
                </c:pt>
                <c:pt idx="3440">
                  <c:v>0.0005432641</c:v>
                </c:pt>
                <c:pt idx="3441">
                  <c:v>0.0004872758</c:v>
                </c:pt>
                <c:pt idx="3442">
                  <c:v>0.3820745228</c:v>
                </c:pt>
                <c:pt idx="3443">
                  <c:v>0.0002555228</c:v>
                </c:pt>
                <c:pt idx="3444">
                  <c:v>0.000864996</c:v>
                </c:pt>
                <c:pt idx="3445">
                  <c:v>0.0180703542</c:v>
                </c:pt>
                <c:pt idx="3446">
                  <c:v>0.000480488</c:v>
                </c:pt>
                <c:pt idx="3447">
                  <c:v>0.0008242961</c:v>
                </c:pt>
                <c:pt idx="3448">
                  <c:v>0.0006161756</c:v>
                </c:pt>
                <c:pt idx="3449">
                  <c:v>0.0004043168</c:v>
                </c:pt>
                <c:pt idx="3450">
                  <c:v>0.006754101</c:v>
                </c:pt>
                <c:pt idx="3451">
                  <c:v>0.0007190203</c:v>
                </c:pt>
                <c:pt idx="3452">
                  <c:v>0.0055926997</c:v>
                </c:pt>
                <c:pt idx="3453">
                  <c:v>0.0003573999</c:v>
                </c:pt>
                <c:pt idx="3454">
                  <c:v>0.0060730061</c:v>
                </c:pt>
                <c:pt idx="3455">
                  <c:v>0.0002746681</c:v>
                </c:pt>
                <c:pt idx="3456">
                  <c:v>9.2266641023</c:v>
                </c:pt>
                <c:pt idx="3457">
                  <c:v>0.0002506758</c:v>
                </c:pt>
                <c:pt idx="3458">
                  <c:v>0.004137716</c:v>
                </c:pt>
                <c:pt idx="3459">
                  <c:v>0.0007192173</c:v>
                </c:pt>
                <c:pt idx="3460">
                  <c:v>0.0002108966</c:v>
                </c:pt>
                <c:pt idx="3461">
                  <c:v>0.0004348811</c:v>
                </c:pt>
                <c:pt idx="3462">
                  <c:v>0.0001374395</c:v>
                </c:pt>
                <c:pt idx="3463">
                  <c:v>0.0004972977</c:v>
                </c:pt>
                <c:pt idx="3464">
                  <c:v>0.0010554999</c:v>
                </c:pt>
                <c:pt idx="3465">
                  <c:v>0.0003008151</c:v>
                </c:pt>
                <c:pt idx="3466">
                  <c:v>0.0006919046</c:v>
                </c:pt>
                <c:pt idx="3467">
                  <c:v>0.006049931</c:v>
                </c:pt>
                <c:pt idx="3468">
                  <c:v>0.0010891137</c:v>
                </c:pt>
                <c:pt idx="3469">
                  <c:v>0.0003609031</c:v>
                </c:pt>
                <c:pt idx="3470">
                  <c:v>0.0003795982</c:v>
                </c:pt>
                <c:pt idx="3471">
                  <c:v>0.0007557889</c:v>
                </c:pt>
                <c:pt idx="3472">
                  <c:v>0.3458670751</c:v>
                </c:pt>
                <c:pt idx="3473">
                  <c:v>0.001530893</c:v>
                </c:pt>
                <c:pt idx="3474">
                  <c:v>0.000632768</c:v>
                </c:pt>
                <c:pt idx="3475">
                  <c:v>0.0001062841</c:v>
                </c:pt>
                <c:pt idx="3476">
                  <c:v>0.0006770798</c:v>
                </c:pt>
                <c:pt idx="3477">
                  <c:v>0.000846228</c:v>
                </c:pt>
                <c:pt idx="3478">
                  <c:v>0.0001168882</c:v>
                </c:pt>
                <c:pt idx="3479">
                  <c:v>0.0020206175</c:v>
                </c:pt>
                <c:pt idx="3480">
                  <c:v>0.0008458078</c:v>
                </c:pt>
                <c:pt idx="3481">
                  <c:v>0.000894418</c:v>
                </c:pt>
                <c:pt idx="3482">
                  <c:v>0.0009258623</c:v>
                </c:pt>
                <c:pt idx="3483">
                  <c:v>0.0006998254</c:v>
                </c:pt>
                <c:pt idx="3484">
                  <c:v>0.0005781227</c:v>
                </c:pt>
                <c:pt idx="3485">
                  <c:v>0.0049661509</c:v>
                </c:pt>
                <c:pt idx="3486">
                  <c:v>0.0010391366</c:v>
                </c:pt>
                <c:pt idx="3487">
                  <c:v>0.0009450959</c:v>
                </c:pt>
                <c:pt idx="3488">
                  <c:v>0.0007513706</c:v>
                </c:pt>
                <c:pt idx="3489">
                  <c:v>0.0019978012</c:v>
                </c:pt>
                <c:pt idx="3490">
                  <c:v>0.0075184303</c:v>
                </c:pt>
                <c:pt idx="3491">
                  <c:v>0.001627815</c:v>
                </c:pt>
                <c:pt idx="3492">
                  <c:v>0.0005340784</c:v>
                </c:pt>
                <c:pt idx="3493">
                  <c:v>0.0005290433</c:v>
                </c:pt>
                <c:pt idx="3494">
                  <c:v>0.0006640961</c:v>
                </c:pt>
                <c:pt idx="3495">
                  <c:v>0.000861913</c:v>
                </c:pt>
                <c:pt idx="3496">
                  <c:v>0.0005959</c:v>
                </c:pt>
                <c:pt idx="3497">
                  <c:v>0.0002454876</c:v>
                </c:pt>
                <c:pt idx="3498">
                  <c:v>0.0003207857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0565856"/>
        <c:axId val="2070568640"/>
      </c:scatterChart>
      <c:valAx>
        <c:axId val="2070565856"/>
        <c:scaling>
          <c:orientation val="minMax"/>
          <c:max val="3500.0"/>
          <c:min val="0.0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070568640"/>
        <c:crossesAt val="0.0"/>
        <c:crossBetween val="midCat"/>
      </c:valAx>
      <c:valAx>
        <c:axId val="2070568640"/>
        <c:scaling>
          <c:logBase val="10.0"/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070565856"/>
        <c:crossesAt val="0.0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Tightly-Coupled</a:t>
            </a:r>
            <a:endParaRPr lang="en-US" sz="1400" dirty="0"/>
          </a:p>
        </c:rich>
      </c:tx>
      <c:layout>
        <c:manualLayout>
          <c:xMode val="edge"/>
          <c:yMode val="edge"/>
          <c:x val="0.197497375328084"/>
          <c:y val="0.0231481481481481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7212186711955"/>
          <c:y val="0.0907407407407407"/>
          <c:w val="0.712733304170312"/>
          <c:h val="0.849074074074074"/>
        </c:manualLayout>
      </c:layout>
      <c:scatterChart>
        <c:scatterStyle val="lineMarker"/>
        <c:varyColors val="0"/>
        <c:ser>
          <c:idx val="0"/>
          <c:order val="0"/>
          <c:tx>
            <c:strRef>
              <c:f>recall!$F$1</c:f>
              <c:strCache>
                <c:ptCount val="1"/>
                <c:pt idx="0">
                  <c:v>NTM3</c:v>
                </c:pt>
              </c:strCache>
            </c:strRef>
          </c:tx>
          <c:spPr>
            <a:ln w="47625">
              <a:noFill/>
            </a:ln>
          </c:spPr>
          <c:marker>
            <c:symbol val="diamond"/>
            <c:size val="3"/>
          </c:marker>
          <c:yVal>
            <c:numRef>
              <c:f>recall!$F$2:$F$3500</c:f>
              <c:numCache>
                <c:formatCode>General</c:formatCode>
                <c:ptCount val="3499"/>
                <c:pt idx="0">
                  <c:v>2.59822111317</c:v>
                </c:pt>
                <c:pt idx="1">
                  <c:v>2.08945366984</c:v>
                </c:pt>
                <c:pt idx="2">
                  <c:v>2.27698030186</c:v>
                </c:pt>
                <c:pt idx="3">
                  <c:v>0.83711908361</c:v>
                </c:pt>
                <c:pt idx="4">
                  <c:v>1.11095367047</c:v>
                </c:pt>
                <c:pt idx="5">
                  <c:v>0.92031425499</c:v>
                </c:pt>
                <c:pt idx="6">
                  <c:v>1.350228502</c:v>
                </c:pt>
                <c:pt idx="7">
                  <c:v>1.18082972894</c:v>
                </c:pt>
                <c:pt idx="8">
                  <c:v>2.14696402551</c:v>
                </c:pt>
                <c:pt idx="9">
                  <c:v>0.92476274413</c:v>
                </c:pt>
                <c:pt idx="10">
                  <c:v>2.10436218047</c:v>
                </c:pt>
                <c:pt idx="11">
                  <c:v>0.72866923377</c:v>
                </c:pt>
                <c:pt idx="12">
                  <c:v>0.88419909282</c:v>
                </c:pt>
                <c:pt idx="13">
                  <c:v>1.92952175886</c:v>
                </c:pt>
                <c:pt idx="14">
                  <c:v>1.23433396981</c:v>
                </c:pt>
                <c:pt idx="15">
                  <c:v>1.06484144766</c:v>
                </c:pt>
                <c:pt idx="16">
                  <c:v>2.05857813208</c:v>
                </c:pt>
                <c:pt idx="17">
                  <c:v>0.9165580805</c:v>
                </c:pt>
                <c:pt idx="18">
                  <c:v>2.20519193953</c:v>
                </c:pt>
                <c:pt idx="19">
                  <c:v>0.71956624799</c:v>
                </c:pt>
                <c:pt idx="20">
                  <c:v>1.0255566041</c:v>
                </c:pt>
                <c:pt idx="21">
                  <c:v>2.11141061204</c:v>
                </c:pt>
                <c:pt idx="22">
                  <c:v>2.0901329902</c:v>
                </c:pt>
                <c:pt idx="23">
                  <c:v>0.74198054756</c:v>
                </c:pt>
                <c:pt idx="24">
                  <c:v>1.45531909427</c:v>
                </c:pt>
                <c:pt idx="25">
                  <c:v>1.97690053135</c:v>
                </c:pt>
                <c:pt idx="26">
                  <c:v>0.87878360009</c:v>
                </c:pt>
                <c:pt idx="27">
                  <c:v>0.99735953373</c:v>
                </c:pt>
                <c:pt idx="28">
                  <c:v>1.14510776076</c:v>
                </c:pt>
                <c:pt idx="29">
                  <c:v>0.79899361899</c:v>
                </c:pt>
                <c:pt idx="30">
                  <c:v>0.84342883175</c:v>
                </c:pt>
                <c:pt idx="31">
                  <c:v>2.06713869934</c:v>
                </c:pt>
                <c:pt idx="32">
                  <c:v>0.69550422618</c:v>
                </c:pt>
                <c:pt idx="33">
                  <c:v>1.4529592824</c:v>
                </c:pt>
                <c:pt idx="34">
                  <c:v>0.64891382845</c:v>
                </c:pt>
                <c:pt idx="35">
                  <c:v>0.85801323058</c:v>
                </c:pt>
                <c:pt idx="36">
                  <c:v>1.03604923411</c:v>
                </c:pt>
                <c:pt idx="37">
                  <c:v>0.86334749056</c:v>
                </c:pt>
                <c:pt idx="38">
                  <c:v>1.99077134659</c:v>
                </c:pt>
                <c:pt idx="39">
                  <c:v>0.89305115326</c:v>
                </c:pt>
                <c:pt idx="40">
                  <c:v>0.99779045301</c:v>
                </c:pt>
                <c:pt idx="41">
                  <c:v>0.76842881648</c:v>
                </c:pt>
                <c:pt idx="42">
                  <c:v>1.96544184683</c:v>
                </c:pt>
                <c:pt idx="43">
                  <c:v>1.50695707614</c:v>
                </c:pt>
                <c:pt idx="44">
                  <c:v>2.02436555136</c:v>
                </c:pt>
                <c:pt idx="45">
                  <c:v>1.17501476591</c:v>
                </c:pt>
                <c:pt idx="46">
                  <c:v>0.66447583338</c:v>
                </c:pt>
                <c:pt idx="47">
                  <c:v>2.09830344646</c:v>
                </c:pt>
                <c:pt idx="48">
                  <c:v>1.0770798953</c:v>
                </c:pt>
                <c:pt idx="49">
                  <c:v>0.86859789568</c:v>
                </c:pt>
                <c:pt idx="50">
                  <c:v>1.14712121876</c:v>
                </c:pt>
                <c:pt idx="51">
                  <c:v>0.67623037397</c:v>
                </c:pt>
                <c:pt idx="52">
                  <c:v>0.6914352145</c:v>
                </c:pt>
                <c:pt idx="53">
                  <c:v>1.39071899074</c:v>
                </c:pt>
                <c:pt idx="54">
                  <c:v>0.70813457317</c:v>
                </c:pt>
                <c:pt idx="55">
                  <c:v>1.00911888612</c:v>
                </c:pt>
                <c:pt idx="56">
                  <c:v>2.1253242886</c:v>
                </c:pt>
                <c:pt idx="57">
                  <c:v>1.41631143578</c:v>
                </c:pt>
                <c:pt idx="58">
                  <c:v>0.57285313136</c:v>
                </c:pt>
                <c:pt idx="59">
                  <c:v>1.89016667159</c:v>
                </c:pt>
                <c:pt idx="60">
                  <c:v>1.05643792191</c:v>
                </c:pt>
                <c:pt idx="61">
                  <c:v>1.38109344282</c:v>
                </c:pt>
                <c:pt idx="62">
                  <c:v>1.03711407306</c:v>
                </c:pt>
                <c:pt idx="63">
                  <c:v>0.90380542339</c:v>
                </c:pt>
                <c:pt idx="64">
                  <c:v>2.40175710113</c:v>
                </c:pt>
                <c:pt idx="65">
                  <c:v>1.03096605286</c:v>
                </c:pt>
                <c:pt idx="66">
                  <c:v>0.98322174798</c:v>
                </c:pt>
                <c:pt idx="67">
                  <c:v>2.05362874242</c:v>
                </c:pt>
                <c:pt idx="68">
                  <c:v>0.71207008949</c:v>
                </c:pt>
                <c:pt idx="69">
                  <c:v>1.48280119043</c:v>
                </c:pt>
                <c:pt idx="70">
                  <c:v>0.6759949036</c:v>
                </c:pt>
                <c:pt idx="71">
                  <c:v>0.83984943068</c:v>
                </c:pt>
                <c:pt idx="72">
                  <c:v>1.451769357589984</c:v>
                </c:pt>
                <c:pt idx="73">
                  <c:v>2.24491618386</c:v>
                </c:pt>
                <c:pt idx="74">
                  <c:v>1.48582381755</c:v>
                </c:pt>
                <c:pt idx="75">
                  <c:v>0.87550915708</c:v>
                </c:pt>
                <c:pt idx="76">
                  <c:v>1.08525715903</c:v>
                </c:pt>
                <c:pt idx="77">
                  <c:v>0.97588980188</c:v>
                </c:pt>
                <c:pt idx="78">
                  <c:v>1.42103225767</c:v>
                </c:pt>
                <c:pt idx="79">
                  <c:v>0.70096458515</c:v>
                </c:pt>
                <c:pt idx="80">
                  <c:v>2.21023468596</c:v>
                </c:pt>
                <c:pt idx="81">
                  <c:v>0.99376743831</c:v>
                </c:pt>
                <c:pt idx="82">
                  <c:v>1.34826867708</c:v>
                </c:pt>
                <c:pt idx="83">
                  <c:v>0.87322087795</c:v>
                </c:pt>
                <c:pt idx="84">
                  <c:v>0.97260390858</c:v>
                </c:pt>
                <c:pt idx="85">
                  <c:v>1.3028736547</c:v>
                </c:pt>
                <c:pt idx="86">
                  <c:v>2.02797824461</c:v>
                </c:pt>
                <c:pt idx="87">
                  <c:v>1.42493011136</c:v>
                </c:pt>
                <c:pt idx="88">
                  <c:v>1.08387247137</c:v>
                </c:pt>
                <c:pt idx="89">
                  <c:v>0.60932603129</c:v>
                </c:pt>
                <c:pt idx="90">
                  <c:v>2.05822451605</c:v>
                </c:pt>
                <c:pt idx="91">
                  <c:v>0.92831655036</c:v>
                </c:pt>
                <c:pt idx="92">
                  <c:v>1.13708127644</c:v>
                </c:pt>
                <c:pt idx="93">
                  <c:v>1.05631845169</c:v>
                </c:pt>
                <c:pt idx="94">
                  <c:v>1.02119998339</c:v>
                </c:pt>
                <c:pt idx="95">
                  <c:v>0.77905891975</c:v>
                </c:pt>
                <c:pt idx="96">
                  <c:v>1.39304511406</c:v>
                </c:pt>
                <c:pt idx="97">
                  <c:v>0.9811650442</c:v>
                </c:pt>
                <c:pt idx="98">
                  <c:v>1.02781254706</c:v>
                </c:pt>
                <c:pt idx="99">
                  <c:v>0.79715212033</c:v>
                </c:pt>
                <c:pt idx="100">
                  <c:v>0.84515959172</c:v>
                </c:pt>
                <c:pt idx="101">
                  <c:v>0.86772583176</c:v>
                </c:pt>
                <c:pt idx="102">
                  <c:v>0.86538249033</c:v>
                </c:pt>
                <c:pt idx="103">
                  <c:v>1.33225304117</c:v>
                </c:pt>
                <c:pt idx="104">
                  <c:v>1.44091779348</c:v>
                </c:pt>
                <c:pt idx="105">
                  <c:v>0.79240077023</c:v>
                </c:pt>
                <c:pt idx="106">
                  <c:v>0.49422306097</c:v>
                </c:pt>
                <c:pt idx="107">
                  <c:v>1.0515061699</c:v>
                </c:pt>
                <c:pt idx="108">
                  <c:v>1.75363428169</c:v>
                </c:pt>
                <c:pt idx="109">
                  <c:v>1.40278850832</c:v>
                </c:pt>
                <c:pt idx="110">
                  <c:v>1.29704319341</c:v>
                </c:pt>
                <c:pt idx="111">
                  <c:v>1.32449554486</c:v>
                </c:pt>
                <c:pt idx="112">
                  <c:v>1.06496323267</c:v>
                </c:pt>
                <c:pt idx="113">
                  <c:v>1.13618559815</c:v>
                </c:pt>
                <c:pt idx="114">
                  <c:v>0.76511601138</c:v>
                </c:pt>
                <c:pt idx="115">
                  <c:v>0.92642635221</c:v>
                </c:pt>
                <c:pt idx="116">
                  <c:v>0.56602159194</c:v>
                </c:pt>
                <c:pt idx="117">
                  <c:v>1.63805134437</c:v>
                </c:pt>
                <c:pt idx="118">
                  <c:v>1.14404613747</c:v>
                </c:pt>
                <c:pt idx="119">
                  <c:v>0.89662484938</c:v>
                </c:pt>
                <c:pt idx="120">
                  <c:v>1.44427677087</c:v>
                </c:pt>
                <c:pt idx="121">
                  <c:v>2.09323391455</c:v>
                </c:pt>
                <c:pt idx="122">
                  <c:v>1.1630711907</c:v>
                </c:pt>
                <c:pt idx="123">
                  <c:v>0.68526635</c:v>
                </c:pt>
                <c:pt idx="124">
                  <c:v>0.90135433107</c:v>
                </c:pt>
                <c:pt idx="125">
                  <c:v>0.74092160004</c:v>
                </c:pt>
                <c:pt idx="126">
                  <c:v>1.86168447437</c:v>
                </c:pt>
                <c:pt idx="127">
                  <c:v>2.03583714823</c:v>
                </c:pt>
                <c:pt idx="128">
                  <c:v>1.28624576714</c:v>
                </c:pt>
                <c:pt idx="129">
                  <c:v>0.7470918745</c:v>
                </c:pt>
                <c:pt idx="130">
                  <c:v>0.78452314331</c:v>
                </c:pt>
                <c:pt idx="131">
                  <c:v>2.09481820067</c:v>
                </c:pt>
                <c:pt idx="132">
                  <c:v>0.74359512154</c:v>
                </c:pt>
                <c:pt idx="133">
                  <c:v>1.39151067152</c:v>
                </c:pt>
                <c:pt idx="134">
                  <c:v>2.06841498341</c:v>
                </c:pt>
                <c:pt idx="135">
                  <c:v>1.39612963897</c:v>
                </c:pt>
                <c:pt idx="136">
                  <c:v>0.99298716146</c:v>
                </c:pt>
                <c:pt idx="137">
                  <c:v>1.12569351035</c:v>
                </c:pt>
                <c:pt idx="138">
                  <c:v>0.57014369534</c:v>
                </c:pt>
                <c:pt idx="139">
                  <c:v>1.67169866675</c:v>
                </c:pt>
                <c:pt idx="140">
                  <c:v>0.99189843457</c:v>
                </c:pt>
                <c:pt idx="141">
                  <c:v>1.25477903112</c:v>
                </c:pt>
                <c:pt idx="142">
                  <c:v>1.01390284906</c:v>
                </c:pt>
                <c:pt idx="143">
                  <c:v>1.13710452697</c:v>
                </c:pt>
                <c:pt idx="144">
                  <c:v>0.91549728857</c:v>
                </c:pt>
                <c:pt idx="145">
                  <c:v>0.80022824682</c:v>
                </c:pt>
                <c:pt idx="146">
                  <c:v>0.48882553007</c:v>
                </c:pt>
                <c:pt idx="147">
                  <c:v>1.04770689728</c:v>
                </c:pt>
                <c:pt idx="148">
                  <c:v>1.2503029343</c:v>
                </c:pt>
                <c:pt idx="149">
                  <c:v>1.53506059766</c:v>
                </c:pt>
                <c:pt idx="150">
                  <c:v>1.07406070228</c:v>
                </c:pt>
                <c:pt idx="151">
                  <c:v>1.02434179023</c:v>
                </c:pt>
                <c:pt idx="152">
                  <c:v>1.18554622756</c:v>
                </c:pt>
                <c:pt idx="153">
                  <c:v>0.76831705459</c:v>
                </c:pt>
                <c:pt idx="154">
                  <c:v>0.55940109496</c:v>
                </c:pt>
                <c:pt idx="155">
                  <c:v>0.86600880501</c:v>
                </c:pt>
                <c:pt idx="156">
                  <c:v>0.85272494099</c:v>
                </c:pt>
                <c:pt idx="157">
                  <c:v>0.59468402527</c:v>
                </c:pt>
                <c:pt idx="158">
                  <c:v>0.65269375595</c:v>
                </c:pt>
                <c:pt idx="159">
                  <c:v>1.72067422315</c:v>
                </c:pt>
                <c:pt idx="160">
                  <c:v>0.95561443004</c:v>
                </c:pt>
                <c:pt idx="161">
                  <c:v>1.06519635929</c:v>
                </c:pt>
                <c:pt idx="162">
                  <c:v>1.19441131183</c:v>
                </c:pt>
                <c:pt idx="163">
                  <c:v>0.86601843815</c:v>
                </c:pt>
                <c:pt idx="164">
                  <c:v>1.82812331724</c:v>
                </c:pt>
                <c:pt idx="165">
                  <c:v>1.81493668799</c:v>
                </c:pt>
                <c:pt idx="166">
                  <c:v>1.26857136869</c:v>
                </c:pt>
                <c:pt idx="167">
                  <c:v>0.78676043517</c:v>
                </c:pt>
                <c:pt idx="168">
                  <c:v>2.07321471876</c:v>
                </c:pt>
                <c:pt idx="169">
                  <c:v>1.71654049646</c:v>
                </c:pt>
                <c:pt idx="170">
                  <c:v>1.43714549055</c:v>
                </c:pt>
                <c:pt idx="171">
                  <c:v>1.07415520882</c:v>
                </c:pt>
                <c:pt idx="172">
                  <c:v>0.91695106396</c:v>
                </c:pt>
                <c:pt idx="173">
                  <c:v>0.46595025691</c:v>
                </c:pt>
                <c:pt idx="174">
                  <c:v>0.65076716181</c:v>
                </c:pt>
                <c:pt idx="175">
                  <c:v>0.75254160483</c:v>
                </c:pt>
                <c:pt idx="176">
                  <c:v>1.7554505706</c:v>
                </c:pt>
                <c:pt idx="177">
                  <c:v>1.04960326366</c:v>
                </c:pt>
                <c:pt idx="178">
                  <c:v>1.02830858207</c:v>
                </c:pt>
                <c:pt idx="179">
                  <c:v>0.78127344748</c:v>
                </c:pt>
                <c:pt idx="180">
                  <c:v>0.80757324971</c:v>
                </c:pt>
                <c:pt idx="181">
                  <c:v>0.88811518114</c:v>
                </c:pt>
                <c:pt idx="182">
                  <c:v>0.5290920542</c:v>
                </c:pt>
                <c:pt idx="183">
                  <c:v>1.0070490225</c:v>
                </c:pt>
                <c:pt idx="184">
                  <c:v>1.60837391052</c:v>
                </c:pt>
                <c:pt idx="185">
                  <c:v>0.9945840211</c:v>
                </c:pt>
                <c:pt idx="186">
                  <c:v>1.0174548857</c:v>
                </c:pt>
                <c:pt idx="187">
                  <c:v>1.13665906287</c:v>
                </c:pt>
                <c:pt idx="188">
                  <c:v>1.09147609792</c:v>
                </c:pt>
                <c:pt idx="189">
                  <c:v>1.40906798056</c:v>
                </c:pt>
                <c:pt idx="190">
                  <c:v>0.57552904001</c:v>
                </c:pt>
                <c:pt idx="191">
                  <c:v>0.93813510882</c:v>
                </c:pt>
                <c:pt idx="192">
                  <c:v>0.77531791561</c:v>
                </c:pt>
                <c:pt idx="193">
                  <c:v>1.48451854314</c:v>
                </c:pt>
                <c:pt idx="194">
                  <c:v>1.34352140983</c:v>
                </c:pt>
                <c:pt idx="195">
                  <c:v>0.429398525</c:v>
                </c:pt>
                <c:pt idx="196">
                  <c:v>0.60681654575</c:v>
                </c:pt>
                <c:pt idx="197">
                  <c:v>1.09922164911</c:v>
                </c:pt>
                <c:pt idx="198">
                  <c:v>0.61969889025</c:v>
                </c:pt>
                <c:pt idx="199">
                  <c:v>1.47066925475</c:v>
                </c:pt>
                <c:pt idx="200">
                  <c:v>1.18233789999</c:v>
                </c:pt>
                <c:pt idx="201">
                  <c:v>1.23699413966</c:v>
                </c:pt>
                <c:pt idx="202">
                  <c:v>0.5892141359</c:v>
                </c:pt>
                <c:pt idx="203">
                  <c:v>0.49533007976</c:v>
                </c:pt>
                <c:pt idx="204">
                  <c:v>0.65344391234</c:v>
                </c:pt>
                <c:pt idx="205">
                  <c:v>0.61506671861</c:v>
                </c:pt>
                <c:pt idx="206">
                  <c:v>1.05366851023</c:v>
                </c:pt>
                <c:pt idx="207">
                  <c:v>0.8784289654</c:v>
                </c:pt>
                <c:pt idx="208">
                  <c:v>1.2964651733</c:v>
                </c:pt>
                <c:pt idx="209">
                  <c:v>0.0</c:v>
                </c:pt>
                <c:pt idx="210">
                  <c:v>0.76222313259</c:v>
                </c:pt>
                <c:pt idx="211">
                  <c:v>0.66769754404</c:v>
                </c:pt>
                <c:pt idx="212">
                  <c:v>0.67027428505</c:v>
                </c:pt>
                <c:pt idx="213">
                  <c:v>1.12900941948</c:v>
                </c:pt>
                <c:pt idx="214">
                  <c:v>0.60785064562</c:v>
                </c:pt>
                <c:pt idx="215">
                  <c:v>1.35778364952</c:v>
                </c:pt>
                <c:pt idx="216">
                  <c:v>1.08460688252</c:v>
                </c:pt>
                <c:pt idx="217">
                  <c:v>0.69053654072</c:v>
                </c:pt>
                <c:pt idx="218">
                  <c:v>0.53096578518</c:v>
                </c:pt>
                <c:pt idx="219">
                  <c:v>0.42785836501</c:v>
                </c:pt>
                <c:pt idx="220">
                  <c:v>0.88759319712</c:v>
                </c:pt>
                <c:pt idx="221">
                  <c:v>0.58180750309</c:v>
                </c:pt>
                <c:pt idx="222">
                  <c:v>0.69971933966</c:v>
                </c:pt>
                <c:pt idx="223">
                  <c:v>0.66470233259</c:v>
                </c:pt>
                <c:pt idx="224">
                  <c:v>0.76645978152</c:v>
                </c:pt>
                <c:pt idx="225">
                  <c:v>0.60087590756</c:v>
                </c:pt>
                <c:pt idx="226">
                  <c:v>0.62059106385</c:v>
                </c:pt>
                <c:pt idx="227">
                  <c:v>0.74222034676</c:v>
                </c:pt>
                <c:pt idx="228">
                  <c:v>0.62616450801</c:v>
                </c:pt>
                <c:pt idx="229">
                  <c:v>0.91862768335</c:v>
                </c:pt>
                <c:pt idx="230">
                  <c:v>0.67543448434</c:v>
                </c:pt>
                <c:pt idx="231">
                  <c:v>0.78267843305</c:v>
                </c:pt>
                <c:pt idx="232">
                  <c:v>0.56584510538</c:v>
                </c:pt>
                <c:pt idx="233">
                  <c:v>0.57051305155</c:v>
                </c:pt>
                <c:pt idx="234">
                  <c:v>1.62143935574</c:v>
                </c:pt>
                <c:pt idx="235">
                  <c:v>0.48558798559</c:v>
                </c:pt>
                <c:pt idx="236">
                  <c:v>0.75292231572</c:v>
                </c:pt>
                <c:pt idx="237">
                  <c:v>1.1503015868</c:v>
                </c:pt>
                <c:pt idx="238">
                  <c:v>0.55837100324</c:v>
                </c:pt>
                <c:pt idx="239">
                  <c:v>0.75518992502</c:v>
                </c:pt>
                <c:pt idx="240">
                  <c:v>0.36759094991</c:v>
                </c:pt>
                <c:pt idx="241">
                  <c:v>0.67089866484</c:v>
                </c:pt>
                <c:pt idx="242">
                  <c:v>1.70150147997</c:v>
                </c:pt>
                <c:pt idx="243">
                  <c:v>0.6045398121</c:v>
                </c:pt>
                <c:pt idx="244">
                  <c:v>1.15510812222</c:v>
                </c:pt>
                <c:pt idx="245">
                  <c:v>0.95041086741</c:v>
                </c:pt>
                <c:pt idx="246">
                  <c:v>0.452193066</c:v>
                </c:pt>
                <c:pt idx="247">
                  <c:v>0.36883018075</c:v>
                </c:pt>
                <c:pt idx="248">
                  <c:v>1.09575985297</c:v>
                </c:pt>
                <c:pt idx="249">
                  <c:v>1.00977459207</c:v>
                </c:pt>
                <c:pt idx="250">
                  <c:v>0.8802534381</c:v>
                </c:pt>
                <c:pt idx="251">
                  <c:v>0.8838394761</c:v>
                </c:pt>
                <c:pt idx="252">
                  <c:v>0.56329651704</c:v>
                </c:pt>
                <c:pt idx="253">
                  <c:v>0.58783541271</c:v>
                </c:pt>
                <c:pt idx="254">
                  <c:v>1.34794464466</c:v>
                </c:pt>
                <c:pt idx="255">
                  <c:v>0.74461141235</c:v>
                </c:pt>
                <c:pt idx="256">
                  <c:v>0.32100211797</c:v>
                </c:pt>
                <c:pt idx="257">
                  <c:v>0.48216826715</c:v>
                </c:pt>
                <c:pt idx="258">
                  <c:v>0.92241497022</c:v>
                </c:pt>
                <c:pt idx="259">
                  <c:v>0.66245406976</c:v>
                </c:pt>
                <c:pt idx="260">
                  <c:v>0.35635160869</c:v>
                </c:pt>
                <c:pt idx="261">
                  <c:v>0.58695594179</c:v>
                </c:pt>
                <c:pt idx="262">
                  <c:v>0.57068415649</c:v>
                </c:pt>
                <c:pt idx="263">
                  <c:v>0.35926694035</c:v>
                </c:pt>
                <c:pt idx="264">
                  <c:v>0.6845665647</c:v>
                </c:pt>
                <c:pt idx="265">
                  <c:v>0.72486196902</c:v>
                </c:pt>
                <c:pt idx="266">
                  <c:v>0.81846279192</c:v>
                </c:pt>
                <c:pt idx="267">
                  <c:v>0.64475850611</c:v>
                </c:pt>
                <c:pt idx="268">
                  <c:v>0.42722167534</c:v>
                </c:pt>
                <c:pt idx="269">
                  <c:v>0.71971049075</c:v>
                </c:pt>
                <c:pt idx="270">
                  <c:v>0.58984957311</c:v>
                </c:pt>
                <c:pt idx="271">
                  <c:v>0.55987488502</c:v>
                </c:pt>
                <c:pt idx="272">
                  <c:v>0.84923381895</c:v>
                </c:pt>
                <c:pt idx="273">
                  <c:v>0.68945237441</c:v>
                </c:pt>
                <c:pt idx="274">
                  <c:v>1.2306152061</c:v>
                </c:pt>
                <c:pt idx="275">
                  <c:v>0.68085100593</c:v>
                </c:pt>
                <c:pt idx="276">
                  <c:v>0.64364149487</c:v>
                </c:pt>
                <c:pt idx="277">
                  <c:v>0.46279515667</c:v>
                </c:pt>
                <c:pt idx="278">
                  <c:v>0.9662054691</c:v>
                </c:pt>
                <c:pt idx="279">
                  <c:v>0.61767108463</c:v>
                </c:pt>
                <c:pt idx="280">
                  <c:v>0.57962547613</c:v>
                </c:pt>
                <c:pt idx="281">
                  <c:v>0.25689196974</c:v>
                </c:pt>
                <c:pt idx="282">
                  <c:v>0.76956545073</c:v>
                </c:pt>
                <c:pt idx="283">
                  <c:v>0.11078693676</c:v>
                </c:pt>
                <c:pt idx="284">
                  <c:v>0.61345693708</c:v>
                </c:pt>
                <c:pt idx="285">
                  <c:v>0.31431167143</c:v>
                </c:pt>
                <c:pt idx="286">
                  <c:v>0.5277561394</c:v>
                </c:pt>
                <c:pt idx="287">
                  <c:v>0.21977599899</c:v>
                </c:pt>
                <c:pt idx="288">
                  <c:v>0.45354087363</c:v>
                </c:pt>
                <c:pt idx="289">
                  <c:v>0.62697046217</c:v>
                </c:pt>
                <c:pt idx="290">
                  <c:v>0.86237850068</c:v>
                </c:pt>
                <c:pt idx="291">
                  <c:v>0.82404853227</c:v>
                </c:pt>
                <c:pt idx="292">
                  <c:v>0.48837995518</c:v>
                </c:pt>
                <c:pt idx="293">
                  <c:v>0.91158700578</c:v>
                </c:pt>
                <c:pt idx="294">
                  <c:v>0.27622684688</c:v>
                </c:pt>
                <c:pt idx="295">
                  <c:v>0.70014285718</c:v>
                </c:pt>
                <c:pt idx="296">
                  <c:v>0.62588405042</c:v>
                </c:pt>
                <c:pt idx="297">
                  <c:v>0.70133290234</c:v>
                </c:pt>
                <c:pt idx="298">
                  <c:v>0.8913101061</c:v>
                </c:pt>
                <c:pt idx="299">
                  <c:v>1.18759925134</c:v>
                </c:pt>
                <c:pt idx="300">
                  <c:v>0.33207274665</c:v>
                </c:pt>
                <c:pt idx="301">
                  <c:v>1.54033161915</c:v>
                </c:pt>
                <c:pt idx="302">
                  <c:v>0.524411545</c:v>
                </c:pt>
                <c:pt idx="303">
                  <c:v>0.34067498314</c:v>
                </c:pt>
                <c:pt idx="304">
                  <c:v>0.14510452542</c:v>
                </c:pt>
                <c:pt idx="305">
                  <c:v>1.33585715268</c:v>
                </c:pt>
                <c:pt idx="306">
                  <c:v>0.34337158056</c:v>
                </c:pt>
                <c:pt idx="307">
                  <c:v>0.80139619901</c:v>
                </c:pt>
                <c:pt idx="308">
                  <c:v>0.48152250148</c:v>
                </c:pt>
                <c:pt idx="309">
                  <c:v>0.57440509804</c:v>
                </c:pt>
                <c:pt idx="310">
                  <c:v>0.08131689407</c:v>
                </c:pt>
                <c:pt idx="311">
                  <c:v>0.5556646614</c:v>
                </c:pt>
                <c:pt idx="312">
                  <c:v>0.70809413653</c:v>
                </c:pt>
                <c:pt idx="313">
                  <c:v>0.95542387584</c:v>
                </c:pt>
                <c:pt idx="314">
                  <c:v>0.35058129489</c:v>
                </c:pt>
                <c:pt idx="315">
                  <c:v>0.92515634893</c:v>
                </c:pt>
                <c:pt idx="316">
                  <c:v>1.05050382631</c:v>
                </c:pt>
                <c:pt idx="317">
                  <c:v>0.31095733372</c:v>
                </c:pt>
                <c:pt idx="318">
                  <c:v>1.41633382365</c:v>
                </c:pt>
                <c:pt idx="319">
                  <c:v>0.12047695501</c:v>
                </c:pt>
                <c:pt idx="320">
                  <c:v>0.76520827342</c:v>
                </c:pt>
                <c:pt idx="321">
                  <c:v>0.89365423712</c:v>
                </c:pt>
                <c:pt idx="322">
                  <c:v>1.08137257658</c:v>
                </c:pt>
                <c:pt idx="323">
                  <c:v>0.64776508618</c:v>
                </c:pt>
                <c:pt idx="324">
                  <c:v>0.36561354875</c:v>
                </c:pt>
                <c:pt idx="325">
                  <c:v>0.11461799892</c:v>
                </c:pt>
                <c:pt idx="326">
                  <c:v>0.34894205994</c:v>
                </c:pt>
                <c:pt idx="327">
                  <c:v>2.495645223249984</c:v>
                </c:pt>
                <c:pt idx="328">
                  <c:v>1.58711793566</c:v>
                </c:pt>
                <c:pt idx="329">
                  <c:v>0.52834789232</c:v>
                </c:pt>
                <c:pt idx="330">
                  <c:v>0.7619800268</c:v>
                </c:pt>
                <c:pt idx="331">
                  <c:v>0.88329515338</c:v>
                </c:pt>
                <c:pt idx="332">
                  <c:v>0.58499723928</c:v>
                </c:pt>
                <c:pt idx="333">
                  <c:v>1.36064587109</c:v>
                </c:pt>
                <c:pt idx="334">
                  <c:v>0.98602007864</c:v>
                </c:pt>
                <c:pt idx="335">
                  <c:v>0.52187110759</c:v>
                </c:pt>
                <c:pt idx="336">
                  <c:v>0.80840698816</c:v>
                </c:pt>
                <c:pt idx="337">
                  <c:v>0.62581430876</c:v>
                </c:pt>
                <c:pt idx="338">
                  <c:v>0.4243602207</c:v>
                </c:pt>
                <c:pt idx="339">
                  <c:v>0.97387869326</c:v>
                </c:pt>
                <c:pt idx="340">
                  <c:v>0.37850626103</c:v>
                </c:pt>
                <c:pt idx="341">
                  <c:v>0.6213369678</c:v>
                </c:pt>
                <c:pt idx="342">
                  <c:v>0.37261254345</c:v>
                </c:pt>
                <c:pt idx="343">
                  <c:v>1.69212887838</c:v>
                </c:pt>
                <c:pt idx="344">
                  <c:v>0.76910311227</c:v>
                </c:pt>
                <c:pt idx="345">
                  <c:v>0.42165212334</c:v>
                </c:pt>
                <c:pt idx="346">
                  <c:v>0.08007975533</c:v>
                </c:pt>
                <c:pt idx="347">
                  <c:v>0.78810807124</c:v>
                </c:pt>
                <c:pt idx="348">
                  <c:v>0.52174460784</c:v>
                </c:pt>
                <c:pt idx="349">
                  <c:v>0.12554159007</c:v>
                </c:pt>
                <c:pt idx="350">
                  <c:v>0.68160020787</c:v>
                </c:pt>
                <c:pt idx="351">
                  <c:v>1.18181237307</c:v>
                </c:pt>
                <c:pt idx="352">
                  <c:v>0.71665865105</c:v>
                </c:pt>
                <c:pt idx="353">
                  <c:v>0.81870835901</c:v>
                </c:pt>
                <c:pt idx="354">
                  <c:v>0.81972513444</c:v>
                </c:pt>
                <c:pt idx="355">
                  <c:v>1.60113569831</c:v>
                </c:pt>
                <c:pt idx="356">
                  <c:v>0.63297933599</c:v>
                </c:pt>
                <c:pt idx="357">
                  <c:v>0.48731848821</c:v>
                </c:pt>
                <c:pt idx="358">
                  <c:v>0.50147420163</c:v>
                </c:pt>
                <c:pt idx="359">
                  <c:v>0.07185183258</c:v>
                </c:pt>
                <c:pt idx="360">
                  <c:v>0.62196670276</c:v>
                </c:pt>
                <c:pt idx="361">
                  <c:v>0.07701224551</c:v>
                </c:pt>
                <c:pt idx="362">
                  <c:v>1.02919008357</c:v>
                </c:pt>
                <c:pt idx="363">
                  <c:v>0.04745550831</c:v>
                </c:pt>
                <c:pt idx="364">
                  <c:v>0.83476393075</c:v>
                </c:pt>
                <c:pt idx="365">
                  <c:v>0.77978493227</c:v>
                </c:pt>
                <c:pt idx="366">
                  <c:v>0.98252653075</c:v>
                </c:pt>
                <c:pt idx="367">
                  <c:v>0.2191760917</c:v>
                </c:pt>
                <c:pt idx="368">
                  <c:v>0.65425459162</c:v>
                </c:pt>
                <c:pt idx="369">
                  <c:v>0.89347456173</c:v>
                </c:pt>
                <c:pt idx="370">
                  <c:v>2.00146860748</c:v>
                </c:pt>
                <c:pt idx="371">
                  <c:v>0.69689127159</c:v>
                </c:pt>
                <c:pt idx="372">
                  <c:v>0.55952425921</c:v>
                </c:pt>
                <c:pt idx="373">
                  <c:v>0.3282054634</c:v>
                </c:pt>
                <c:pt idx="374">
                  <c:v>0.06359490866</c:v>
                </c:pt>
                <c:pt idx="375">
                  <c:v>0.07541986208</c:v>
                </c:pt>
                <c:pt idx="376">
                  <c:v>0.91001375239</c:v>
                </c:pt>
                <c:pt idx="377">
                  <c:v>0.5409181024</c:v>
                </c:pt>
                <c:pt idx="378">
                  <c:v>0.53932662367</c:v>
                </c:pt>
                <c:pt idx="379">
                  <c:v>0.7876542424</c:v>
                </c:pt>
                <c:pt idx="380">
                  <c:v>0.04016022544</c:v>
                </c:pt>
                <c:pt idx="381">
                  <c:v>0.57629999785</c:v>
                </c:pt>
                <c:pt idx="382">
                  <c:v>0.60700410522</c:v>
                </c:pt>
                <c:pt idx="383">
                  <c:v>0.41484658633</c:v>
                </c:pt>
                <c:pt idx="384">
                  <c:v>0.34958191876</c:v>
                </c:pt>
                <c:pt idx="385">
                  <c:v>0.06583487031</c:v>
                </c:pt>
                <c:pt idx="386">
                  <c:v>0.03058175087</c:v>
                </c:pt>
                <c:pt idx="387">
                  <c:v>0.43252088002</c:v>
                </c:pt>
                <c:pt idx="388">
                  <c:v>0.45697846086</c:v>
                </c:pt>
                <c:pt idx="389">
                  <c:v>1.11283439773</c:v>
                </c:pt>
                <c:pt idx="390">
                  <c:v>0.44237049513</c:v>
                </c:pt>
                <c:pt idx="391">
                  <c:v>1.08491319123</c:v>
                </c:pt>
                <c:pt idx="392">
                  <c:v>0.45389969063</c:v>
                </c:pt>
                <c:pt idx="393">
                  <c:v>0.43487174398</c:v>
                </c:pt>
                <c:pt idx="394">
                  <c:v>1.5471032336</c:v>
                </c:pt>
                <c:pt idx="395">
                  <c:v>1.10677310569</c:v>
                </c:pt>
                <c:pt idx="396">
                  <c:v>1.02203662423</c:v>
                </c:pt>
                <c:pt idx="397">
                  <c:v>0.53128214355</c:v>
                </c:pt>
                <c:pt idx="398">
                  <c:v>0.8255697991</c:v>
                </c:pt>
                <c:pt idx="399">
                  <c:v>0.08567518497</c:v>
                </c:pt>
                <c:pt idx="400">
                  <c:v>0.59470758706</c:v>
                </c:pt>
                <c:pt idx="401">
                  <c:v>0.61953832146</c:v>
                </c:pt>
                <c:pt idx="402">
                  <c:v>0.43824235327</c:v>
                </c:pt>
                <c:pt idx="403">
                  <c:v>0.75256894115</c:v>
                </c:pt>
                <c:pt idx="404">
                  <c:v>0.81261660923</c:v>
                </c:pt>
                <c:pt idx="405">
                  <c:v>0.28495690842</c:v>
                </c:pt>
                <c:pt idx="406">
                  <c:v>0.84267364136</c:v>
                </c:pt>
                <c:pt idx="407">
                  <c:v>0.08108277623</c:v>
                </c:pt>
                <c:pt idx="408">
                  <c:v>1.13411639906</c:v>
                </c:pt>
                <c:pt idx="409">
                  <c:v>0.76092949221</c:v>
                </c:pt>
                <c:pt idx="410">
                  <c:v>1.11037947397</c:v>
                </c:pt>
                <c:pt idx="411">
                  <c:v>0.55672181153</c:v>
                </c:pt>
                <c:pt idx="412">
                  <c:v>0.60836715409</c:v>
                </c:pt>
                <c:pt idx="413">
                  <c:v>0.84114197545</c:v>
                </c:pt>
                <c:pt idx="414">
                  <c:v>0.08142290021</c:v>
                </c:pt>
                <c:pt idx="415">
                  <c:v>0.85238605937</c:v>
                </c:pt>
                <c:pt idx="416">
                  <c:v>0.04435614057</c:v>
                </c:pt>
                <c:pt idx="417">
                  <c:v>0.58344460075</c:v>
                </c:pt>
                <c:pt idx="418">
                  <c:v>0.03456934815</c:v>
                </c:pt>
                <c:pt idx="419">
                  <c:v>0.71317443439</c:v>
                </c:pt>
                <c:pt idx="420">
                  <c:v>1.09264786879</c:v>
                </c:pt>
                <c:pt idx="421">
                  <c:v>0.04170128904</c:v>
                </c:pt>
                <c:pt idx="422">
                  <c:v>0.76111394192</c:v>
                </c:pt>
                <c:pt idx="423">
                  <c:v>0.04674075753</c:v>
                </c:pt>
                <c:pt idx="424">
                  <c:v>0.86010132695</c:v>
                </c:pt>
                <c:pt idx="425">
                  <c:v>0.05055750315</c:v>
                </c:pt>
                <c:pt idx="426">
                  <c:v>0.51823398665</c:v>
                </c:pt>
                <c:pt idx="427">
                  <c:v>0.75127336382</c:v>
                </c:pt>
                <c:pt idx="428">
                  <c:v>0.89762045206</c:v>
                </c:pt>
                <c:pt idx="429">
                  <c:v>0.70877829972</c:v>
                </c:pt>
                <c:pt idx="430">
                  <c:v>0.41088401302</c:v>
                </c:pt>
                <c:pt idx="431">
                  <c:v>0.3589622384</c:v>
                </c:pt>
                <c:pt idx="432">
                  <c:v>0.95289709001</c:v>
                </c:pt>
                <c:pt idx="433">
                  <c:v>0.49161225095</c:v>
                </c:pt>
                <c:pt idx="434">
                  <c:v>0.60933268112</c:v>
                </c:pt>
                <c:pt idx="435">
                  <c:v>0.18074744853</c:v>
                </c:pt>
                <c:pt idx="436">
                  <c:v>0.06269011808</c:v>
                </c:pt>
                <c:pt idx="437">
                  <c:v>0.3318254284</c:v>
                </c:pt>
                <c:pt idx="438">
                  <c:v>0.64420186195</c:v>
                </c:pt>
                <c:pt idx="439">
                  <c:v>0.51321945542</c:v>
                </c:pt>
                <c:pt idx="440">
                  <c:v>0.06437491326</c:v>
                </c:pt>
                <c:pt idx="441">
                  <c:v>0.72145535879</c:v>
                </c:pt>
                <c:pt idx="442">
                  <c:v>0.72622556361</c:v>
                </c:pt>
                <c:pt idx="443">
                  <c:v>0.51875098498</c:v>
                </c:pt>
                <c:pt idx="444">
                  <c:v>0.19387066645</c:v>
                </c:pt>
                <c:pt idx="445">
                  <c:v>0.39114795928</c:v>
                </c:pt>
                <c:pt idx="446">
                  <c:v>0.4197737714</c:v>
                </c:pt>
                <c:pt idx="447">
                  <c:v>0.62814475112</c:v>
                </c:pt>
                <c:pt idx="448">
                  <c:v>0.64658993858</c:v>
                </c:pt>
                <c:pt idx="449">
                  <c:v>0.01958194184</c:v>
                </c:pt>
                <c:pt idx="450">
                  <c:v>0.40701232638</c:v>
                </c:pt>
                <c:pt idx="451">
                  <c:v>1.19907690325</c:v>
                </c:pt>
                <c:pt idx="452">
                  <c:v>0.34644794308</c:v>
                </c:pt>
                <c:pt idx="453">
                  <c:v>0.07421551991</c:v>
                </c:pt>
                <c:pt idx="454">
                  <c:v>0.02199061852</c:v>
                </c:pt>
                <c:pt idx="455">
                  <c:v>0.83357480696</c:v>
                </c:pt>
                <c:pt idx="456">
                  <c:v>0.01986549898</c:v>
                </c:pt>
                <c:pt idx="457">
                  <c:v>0.57837312815</c:v>
                </c:pt>
                <c:pt idx="458">
                  <c:v>1.08670962386</c:v>
                </c:pt>
                <c:pt idx="459">
                  <c:v>0.78295112924</c:v>
                </c:pt>
                <c:pt idx="460">
                  <c:v>0.74030839988</c:v>
                </c:pt>
                <c:pt idx="461">
                  <c:v>0.0433805685</c:v>
                </c:pt>
                <c:pt idx="462">
                  <c:v>1.57380465065</c:v>
                </c:pt>
                <c:pt idx="463">
                  <c:v>0.61396303928</c:v>
                </c:pt>
                <c:pt idx="464">
                  <c:v>0.50086317792</c:v>
                </c:pt>
                <c:pt idx="465">
                  <c:v>0.64681961046</c:v>
                </c:pt>
                <c:pt idx="466">
                  <c:v>0.61551638059</c:v>
                </c:pt>
                <c:pt idx="467">
                  <c:v>0.03365878514</c:v>
                </c:pt>
                <c:pt idx="468">
                  <c:v>0.71240509633</c:v>
                </c:pt>
                <c:pt idx="469">
                  <c:v>0.72106755086</c:v>
                </c:pt>
                <c:pt idx="470">
                  <c:v>0.41965799376</c:v>
                </c:pt>
                <c:pt idx="471">
                  <c:v>0.51768029588</c:v>
                </c:pt>
                <c:pt idx="472">
                  <c:v>0.0694094883</c:v>
                </c:pt>
                <c:pt idx="473">
                  <c:v>1.19910603649</c:v>
                </c:pt>
                <c:pt idx="474">
                  <c:v>0.79397541173</c:v>
                </c:pt>
                <c:pt idx="475">
                  <c:v>0.94686317546</c:v>
                </c:pt>
                <c:pt idx="476">
                  <c:v>1.6412426026</c:v>
                </c:pt>
                <c:pt idx="477">
                  <c:v>0.49404247115</c:v>
                </c:pt>
                <c:pt idx="478">
                  <c:v>0.5224406383</c:v>
                </c:pt>
                <c:pt idx="479">
                  <c:v>0.35933809628</c:v>
                </c:pt>
                <c:pt idx="480">
                  <c:v>0.68328827504</c:v>
                </c:pt>
                <c:pt idx="481">
                  <c:v>0.01371696925</c:v>
                </c:pt>
                <c:pt idx="482">
                  <c:v>0.06442339679</c:v>
                </c:pt>
                <c:pt idx="483">
                  <c:v>1.01529007476</c:v>
                </c:pt>
                <c:pt idx="484">
                  <c:v>0.4472785602</c:v>
                </c:pt>
                <c:pt idx="485">
                  <c:v>1.08066191011</c:v>
                </c:pt>
                <c:pt idx="486">
                  <c:v>1.43085698934</c:v>
                </c:pt>
                <c:pt idx="487">
                  <c:v>1.00598541465</c:v>
                </c:pt>
                <c:pt idx="488">
                  <c:v>0.57166629513</c:v>
                </c:pt>
                <c:pt idx="489">
                  <c:v>0.97264214347</c:v>
                </c:pt>
                <c:pt idx="490">
                  <c:v>2.57040461516</c:v>
                </c:pt>
                <c:pt idx="491">
                  <c:v>0.9380567096</c:v>
                </c:pt>
                <c:pt idx="492">
                  <c:v>0.69455627233</c:v>
                </c:pt>
                <c:pt idx="493">
                  <c:v>0.76261663464</c:v>
                </c:pt>
                <c:pt idx="494">
                  <c:v>0.8203469265</c:v>
                </c:pt>
                <c:pt idx="495">
                  <c:v>0.55421828535</c:v>
                </c:pt>
                <c:pt idx="496">
                  <c:v>0.06709462029</c:v>
                </c:pt>
                <c:pt idx="497">
                  <c:v>0.98930066594</c:v>
                </c:pt>
                <c:pt idx="498">
                  <c:v>0.95853435624</c:v>
                </c:pt>
                <c:pt idx="499">
                  <c:v>0.49664611646</c:v>
                </c:pt>
                <c:pt idx="500">
                  <c:v>0.79587883794</c:v>
                </c:pt>
                <c:pt idx="501">
                  <c:v>0.44973872075</c:v>
                </c:pt>
                <c:pt idx="502">
                  <c:v>0.86388905285</c:v>
                </c:pt>
                <c:pt idx="503">
                  <c:v>0.74817969712</c:v>
                </c:pt>
                <c:pt idx="504">
                  <c:v>0.79545074038</c:v>
                </c:pt>
                <c:pt idx="505">
                  <c:v>0.04560633475</c:v>
                </c:pt>
                <c:pt idx="506">
                  <c:v>0.38613976162</c:v>
                </c:pt>
                <c:pt idx="507">
                  <c:v>0.65959432032</c:v>
                </c:pt>
                <c:pt idx="508">
                  <c:v>0.58324694955</c:v>
                </c:pt>
                <c:pt idx="509">
                  <c:v>0.5352640599</c:v>
                </c:pt>
                <c:pt idx="510">
                  <c:v>0.97015901165</c:v>
                </c:pt>
                <c:pt idx="511">
                  <c:v>1.08990212266</c:v>
                </c:pt>
                <c:pt idx="512">
                  <c:v>0.03185891008</c:v>
                </c:pt>
                <c:pt idx="513">
                  <c:v>0.44366542144</c:v>
                </c:pt>
                <c:pt idx="514">
                  <c:v>0.45527558128</c:v>
                </c:pt>
                <c:pt idx="515">
                  <c:v>0.02326711375</c:v>
                </c:pt>
                <c:pt idx="516">
                  <c:v>0.02391896354</c:v>
                </c:pt>
                <c:pt idx="517">
                  <c:v>1.00081765506</c:v>
                </c:pt>
                <c:pt idx="518">
                  <c:v>0.94974849462</c:v>
                </c:pt>
                <c:pt idx="519">
                  <c:v>0.02492321923</c:v>
                </c:pt>
                <c:pt idx="520">
                  <c:v>0.01257567156</c:v>
                </c:pt>
                <c:pt idx="521">
                  <c:v>0.63121860771</c:v>
                </c:pt>
                <c:pt idx="522">
                  <c:v>0.61981857275</c:v>
                </c:pt>
                <c:pt idx="523">
                  <c:v>1.05905004271</c:v>
                </c:pt>
                <c:pt idx="524">
                  <c:v>0.8899634761</c:v>
                </c:pt>
                <c:pt idx="525">
                  <c:v>0.86828915491</c:v>
                </c:pt>
                <c:pt idx="526">
                  <c:v>0.45555163258</c:v>
                </c:pt>
                <c:pt idx="527">
                  <c:v>0.49423598014</c:v>
                </c:pt>
                <c:pt idx="528">
                  <c:v>0.55895504328</c:v>
                </c:pt>
                <c:pt idx="529">
                  <c:v>0.00874444474</c:v>
                </c:pt>
                <c:pt idx="530">
                  <c:v>0.43683265399</c:v>
                </c:pt>
                <c:pt idx="531">
                  <c:v>0.4955287816</c:v>
                </c:pt>
                <c:pt idx="532">
                  <c:v>0.7585271257</c:v>
                </c:pt>
                <c:pt idx="533">
                  <c:v>0.13761346199</c:v>
                </c:pt>
                <c:pt idx="534">
                  <c:v>0.96969524645</c:v>
                </c:pt>
                <c:pt idx="535">
                  <c:v>0.04617017053</c:v>
                </c:pt>
                <c:pt idx="536">
                  <c:v>0.51957003528</c:v>
                </c:pt>
                <c:pt idx="537">
                  <c:v>0.84880324567</c:v>
                </c:pt>
                <c:pt idx="538">
                  <c:v>0.47504637266</c:v>
                </c:pt>
                <c:pt idx="539">
                  <c:v>0.65681436896</c:v>
                </c:pt>
                <c:pt idx="540">
                  <c:v>0.03324100624</c:v>
                </c:pt>
                <c:pt idx="541">
                  <c:v>0.04593867693</c:v>
                </c:pt>
                <c:pt idx="542">
                  <c:v>1.033194797099984</c:v>
                </c:pt>
                <c:pt idx="543">
                  <c:v>0.01034438058</c:v>
                </c:pt>
                <c:pt idx="544">
                  <c:v>0.51910645182</c:v>
                </c:pt>
                <c:pt idx="545">
                  <c:v>0.81440724465</c:v>
                </c:pt>
                <c:pt idx="546">
                  <c:v>0.58931559508</c:v>
                </c:pt>
                <c:pt idx="547">
                  <c:v>0.51029863984</c:v>
                </c:pt>
                <c:pt idx="548">
                  <c:v>0.03822680438</c:v>
                </c:pt>
                <c:pt idx="549">
                  <c:v>0.02314034753</c:v>
                </c:pt>
                <c:pt idx="550">
                  <c:v>0.795809742</c:v>
                </c:pt>
                <c:pt idx="551">
                  <c:v>0.01711976429</c:v>
                </c:pt>
                <c:pt idx="552">
                  <c:v>0.28459147276</c:v>
                </c:pt>
                <c:pt idx="553">
                  <c:v>0.57609701962</c:v>
                </c:pt>
                <c:pt idx="554">
                  <c:v>0.4384283394</c:v>
                </c:pt>
                <c:pt idx="555">
                  <c:v>0.65142740549</c:v>
                </c:pt>
                <c:pt idx="556">
                  <c:v>0.80129439196</c:v>
                </c:pt>
                <c:pt idx="557">
                  <c:v>0.02559956796</c:v>
                </c:pt>
                <c:pt idx="558">
                  <c:v>0.03880791727</c:v>
                </c:pt>
                <c:pt idx="559">
                  <c:v>0.50552423087</c:v>
                </c:pt>
                <c:pt idx="560">
                  <c:v>1.15268619858</c:v>
                </c:pt>
                <c:pt idx="561">
                  <c:v>0.0218927054</c:v>
                </c:pt>
                <c:pt idx="562">
                  <c:v>0.55487723428</c:v>
                </c:pt>
                <c:pt idx="563">
                  <c:v>0.43342449882</c:v>
                </c:pt>
                <c:pt idx="564">
                  <c:v>0.1686571488</c:v>
                </c:pt>
                <c:pt idx="565">
                  <c:v>0.68223630744</c:v>
                </c:pt>
                <c:pt idx="566">
                  <c:v>0.73816059514</c:v>
                </c:pt>
                <c:pt idx="567">
                  <c:v>0.54568710769</c:v>
                </c:pt>
                <c:pt idx="568">
                  <c:v>0.56612221172</c:v>
                </c:pt>
                <c:pt idx="569">
                  <c:v>0.02719689105</c:v>
                </c:pt>
                <c:pt idx="570">
                  <c:v>0.32529032321</c:v>
                </c:pt>
                <c:pt idx="571">
                  <c:v>0.6948913413</c:v>
                </c:pt>
                <c:pt idx="572">
                  <c:v>0.22954123689</c:v>
                </c:pt>
                <c:pt idx="573">
                  <c:v>0.3884430312</c:v>
                </c:pt>
                <c:pt idx="574">
                  <c:v>0.59173089607</c:v>
                </c:pt>
                <c:pt idx="575">
                  <c:v>0.18078973184</c:v>
                </c:pt>
                <c:pt idx="576">
                  <c:v>0.73982517024</c:v>
                </c:pt>
                <c:pt idx="577">
                  <c:v>0.82201120791</c:v>
                </c:pt>
                <c:pt idx="578">
                  <c:v>0.62907985009</c:v>
                </c:pt>
                <c:pt idx="579">
                  <c:v>1.28844661669</c:v>
                </c:pt>
                <c:pt idx="580">
                  <c:v>0.72128708887</c:v>
                </c:pt>
                <c:pt idx="581">
                  <c:v>0.68381235753</c:v>
                </c:pt>
                <c:pt idx="582">
                  <c:v>0.61241336546</c:v>
                </c:pt>
                <c:pt idx="583">
                  <c:v>0.15190350105</c:v>
                </c:pt>
                <c:pt idx="584">
                  <c:v>0.03077365998</c:v>
                </c:pt>
                <c:pt idx="585">
                  <c:v>0.38984969786</c:v>
                </c:pt>
                <c:pt idx="586">
                  <c:v>0.55781824385</c:v>
                </c:pt>
                <c:pt idx="587">
                  <c:v>1.02936796182</c:v>
                </c:pt>
                <c:pt idx="588">
                  <c:v>0.00871201622</c:v>
                </c:pt>
                <c:pt idx="589">
                  <c:v>1.31445319923</c:v>
                </c:pt>
                <c:pt idx="590">
                  <c:v>0.72381651926</c:v>
                </c:pt>
                <c:pt idx="591">
                  <c:v>0.01141074238</c:v>
                </c:pt>
                <c:pt idx="592">
                  <c:v>0.55102215398</c:v>
                </c:pt>
                <c:pt idx="593">
                  <c:v>0.01093519448</c:v>
                </c:pt>
                <c:pt idx="594">
                  <c:v>0.03907687285</c:v>
                </c:pt>
                <c:pt idx="595">
                  <c:v>0.50037200324</c:v>
                </c:pt>
                <c:pt idx="596">
                  <c:v>0.49405897173</c:v>
                </c:pt>
                <c:pt idx="597">
                  <c:v>0.98285770457</c:v>
                </c:pt>
                <c:pt idx="598">
                  <c:v>1.02422681542</c:v>
                </c:pt>
                <c:pt idx="599">
                  <c:v>0.51791102793</c:v>
                </c:pt>
                <c:pt idx="600">
                  <c:v>0.01629355248</c:v>
                </c:pt>
                <c:pt idx="601">
                  <c:v>0.70193737024</c:v>
                </c:pt>
                <c:pt idx="602">
                  <c:v>0.01018736535</c:v>
                </c:pt>
                <c:pt idx="603">
                  <c:v>0.01130929818</c:v>
                </c:pt>
                <c:pt idx="604">
                  <c:v>0.0208863245</c:v>
                </c:pt>
                <c:pt idx="605">
                  <c:v>0.50433982275</c:v>
                </c:pt>
                <c:pt idx="606">
                  <c:v>0.4665490762</c:v>
                </c:pt>
                <c:pt idx="607">
                  <c:v>0.691404075</c:v>
                </c:pt>
                <c:pt idx="608">
                  <c:v>0.84280255221</c:v>
                </c:pt>
                <c:pt idx="609">
                  <c:v>0.59775948416</c:v>
                </c:pt>
                <c:pt idx="610">
                  <c:v>0.01341219626</c:v>
                </c:pt>
                <c:pt idx="611">
                  <c:v>0.77377125908</c:v>
                </c:pt>
                <c:pt idx="612">
                  <c:v>0.72102008836</c:v>
                </c:pt>
                <c:pt idx="613">
                  <c:v>0.39634194969</c:v>
                </c:pt>
                <c:pt idx="614">
                  <c:v>0.97596697136</c:v>
                </c:pt>
                <c:pt idx="615">
                  <c:v>0.41456976141</c:v>
                </c:pt>
                <c:pt idx="616">
                  <c:v>0.01700716468</c:v>
                </c:pt>
                <c:pt idx="617">
                  <c:v>0.67725960785</c:v>
                </c:pt>
                <c:pt idx="618">
                  <c:v>0.77355893064</c:v>
                </c:pt>
                <c:pt idx="619">
                  <c:v>0.9070626561</c:v>
                </c:pt>
                <c:pt idx="620">
                  <c:v>0.01516577451</c:v>
                </c:pt>
                <c:pt idx="621">
                  <c:v>0.05840177881</c:v>
                </c:pt>
                <c:pt idx="622">
                  <c:v>0.23337392173</c:v>
                </c:pt>
                <c:pt idx="623">
                  <c:v>0.00630249129</c:v>
                </c:pt>
                <c:pt idx="624">
                  <c:v>0.02363774198</c:v>
                </c:pt>
                <c:pt idx="625">
                  <c:v>0.58210911741</c:v>
                </c:pt>
                <c:pt idx="626">
                  <c:v>0.23651649273</c:v>
                </c:pt>
                <c:pt idx="627">
                  <c:v>0.53236244776</c:v>
                </c:pt>
                <c:pt idx="628">
                  <c:v>0.26693522588</c:v>
                </c:pt>
                <c:pt idx="629">
                  <c:v>0.28766578869</c:v>
                </c:pt>
                <c:pt idx="630">
                  <c:v>0.82113746833</c:v>
                </c:pt>
                <c:pt idx="631">
                  <c:v>0.40175807416</c:v>
                </c:pt>
                <c:pt idx="632">
                  <c:v>0.84346811706</c:v>
                </c:pt>
                <c:pt idx="633">
                  <c:v>0.44437899524</c:v>
                </c:pt>
                <c:pt idx="634">
                  <c:v>0.10865514437</c:v>
                </c:pt>
                <c:pt idx="635">
                  <c:v>0.50577206634</c:v>
                </c:pt>
                <c:pt idx="636">
                  <c:v>0.71357610981</c:v>
                </c:pt>
                <c:pt idx="637">
                  <c:v>0.53716562382</c:v>
                </c:pt>
                <c:pt idx="638">
                  <c:v>0.78354381514</c:v>
                </c:pt>
                <c:pt idx="639">
                  <c:v>0.51268561024</c:v>
                </c:pt>
                <c:pt idx="640">
                  <c:v>0.32176804276</c:v>
                </c:pt>
                <c:pt idx="641">
                  <c:v>0.83772403627</c:v>
                </c:pt>
                <c:pt idx="642">
                  <c:v>0.37021550543</c:v>
                </c:pt>
                <c:pt idx="643">
                  <c:v>0.965669942</c:v>
                </c:pt>
                <c:pt idx="644">
                  <c:v>0.00946095126</c:v>
                </c:pt>
                <c:pt idx="645">
                  <c:v>1.32069689357</c:v>
                </c:pt>
                <c:pt idx="646">
                  <c:v>0.3689975616</c:v>
                </c:pt>
                <c:pt idx="647">
                  <c:v>0.86945267621</c:v>
                </c:pt>
                <c:pt idx="648">
                  <c:v>0.01149376851</c:v>
                </c:pt>
                <c:pt idx="649">
                  <c:v>0.70669510141</c:v>
                </c:pt>
                <c:pt idx="650">
                  <c:v>1.18314020657</c:v>
                </c:pt>
                <c:pt idx="651">
                  <c:v>0.84359161578</c:v>
                </c:pt>
                <c:pt idx="652">
                  <c:v>0.61951195914</c:v>
                </c:pt>
                <c:pt idx="653">
                  <c:v>1.1140634131</c:v>
                </c:pt>
                <c:pt idx="654">
                  <c:v>0.59870031652</c:v>
                </c:pt>
                <c:pt idx="655">
                  <c:v>0.48131916427</c:v>
                </c:pt>
                <c:pt idx="656">
                  <c:v>0.54351616824</c:v>
                </c:pt>
                <c:pt idx="657">
                  <c:v>0.247731842</c:v>
                </c:pt>
                <c:pt idx="658">
                  <c:v>0.00276174696</c:v>
                </c:pt>
                <c:pt idx="659">
                  <c:v>0.63416631837</c:v>
                </c:pt>
                <c:pt idx="660">
                  <c:v>0.66806940937</c:v>
                </c:pt>
                <c:pt idx="661">
                  <c:v>0.328789251</c:v>
                </c:pt>
                <c:pt idx="662">
                  <c:v>0.01516668084</c:v>
                </c:pt>
                <c:pt idx="663">
                  <c:v>0.81874284037</c:v>
                </c:pt>
                <c:pt idx="664">
                  <c:v>0.0143961336</c:v>
                </c:pt>
                <c:pt idx="665">
                  <c:v>0.01964824843</c:v>
                </c:pt>
                <c:pt idx="666">
                  <c:v>0.59908352697</c:v>
                </c:pt>
                <c:pt idx="667">
                  <c:v>0.50489031878</c:v>
                </c:pt>
                <c:pt idx="668">
                  <c:v>0.52312800898</c:v>
                </c:pt>
                <c:pt idx="669">
                  <c:v>0.62940678484</c:v>
                </c:pt>
                <c:pt idx="670">
                  <c:v>0.75782111177</c:v>
                </c:pt>
                <c:pt idx="671">
                  <c:v>0.70146508992</c:v>
                </c:pt>
                <c:pt idx="672">
                  <c:v>0.00501194301</c:v>
                </c:pt>
                <c:pt idx="673">
                  <c:v>0.72181401933</c:v>
                </c:pt>
                <c:pt idx="674">
                  <c:v>0.02277163539</c:v>
                </c:pt>
                <c:pt idx="675">
                  <c:v>0.02170521603</c:v>
                </c:pt>
                <c:pt idx="676">
                  <c:v>0.58425183714</c:v>
                </c:pt>
                <c:pt idx="677">
                  <c:v>0.27171859132</c:v>
                </c:pt>
                <c:pt idx="678">
                  <c:v>0.73187570284</c:v>
                </c:pt>
                <c:pt idx="679">
                  <c:v>0.35507046581</c:v>
                </c:pt>
                <c:pt idx="680">
                  <c:v>0.7543090367</c:v>
                </c:pt>
                <c:pt idx="681">
                  <c:v>0.02232306314</c:v>
                </c:pt>
                <c:pt idx="682">
                  <c:v>0.52783093997</c:v>
                </c:pt>
                <c:pt idx="683">
                  <c:v>0.88096010345</c:v>
                </c:pt>
                <c:pt idx="684">
                  <c:v>0.99407611944</c:v>
                </c:pt>
                <c:pt idx="685">
                  <c:v>0.33199003413</c:v>
                </c:pt>
                <c:pt idx="686">
                  <c:v>0.49342723175</c:v>
                </c:pt>
                <c:pt idx="687">
                  <c:v>0.63176385227</c:v>
                </c:pt>
                <c:pt idx="688">
                  <c:v>0.01420242161</c:v>
                </c:pt>
                <c:pt idx="689">
                  <c:v>0.55705384995</c:v>
                </c:pt>
                <c:pt idx="690">
                  <c:v>0.66704174128</c:v>
                </c:pt>
                <c:pt idx="691">
                  <c:v>0.00623331991</c:v>
                </c:pt>
                <c:pt idx="692">
                  <c:v>0.58871603841</c:v>
                </c:pt>
                <c:pt idx="693">
                  <c:v>0.6180668672</c:v>
                </c:pt>
                <c:pt idx="694">
                  <c:v>0.95047693244</c:v>
                </c:pt>
                <c:pt idx="695">
                  <c:v>0.14618326451</c:v>
                </c:pt>
                <c:pt idx="696">
                  <c:v>0.66551988283</c:v>
                </c:pt>
                <c:pt idx="697">
                  <c:v>0.00751890335</c:v>
                </c:pt>
                <c:pt idx="698">
                  <c:v>0.33759246785</c:v>
                </c:pt>
                <c:pt idx="699">
                  <c:v>0.29098155858</c:v>
                </c:pt>
                <c:pt idx="700">
                  <c:v>0.00644475892</c:v>
                </c:pt>
                <c:pt idx="701">
                  <c:v>0.02083500932</c:v>
                </c:pt>
                <c:pt idx="702">
                  <c:v>1.37764070987</c:v>
                </c:pt>
                <c:pt idx="703">
                  <c:v>0.90870566026</c:v>
                </c:pt>
                <c:pt idx="704">
                  <c:v>1.20892801752</c:v>
                </c:pt>
                <c:pt idx="705">
                  <c:v>0.68928642066</c:v>
                </c:pt>
                <c:pt idx="706">
                  <c:v>0.44218856245</c:v>
                </c:pt>
                <c:pt idx="707">
                  <c:v>0.98390594264</c:v>
                </c:pt>
                <c:pt idx="708">
                  <c:v>0.31676111942</c:v>
                </c:pt>
                <c:pt idx="709">
                  <c:v>1.60314945711</c:v>
                </c:pt>
                <c:pt idx="710">
                  <c:v>0.43370673976</c:v>
                </c:pt>
                <c:pt idx="711">
                  <c:v>0.8420856406</c:v>
                </c:pt>
                <c:pt idx="712">
                  <c:v>0.28387622295</c:v>
                </c:pt>
                <c:pt idx="713">
                  <c:v>0.00400354168</c:v>
                </c:pt>
                <c:pt idx="714">
                  <c:v>0.07316846428</c:v>
                </c:pt>
                <c:pt idx="715">
                  <c:v>1.00942195031</c:v>
                </c:pt>
                <c:pt idx="716">
                  <c:v>0.75479770745</c:v>
                </c:pt>
                <c:pt idx="717">
                  <c:v>0.00606786181</c:v>
                </c:pt>
                <c:pt idx="718">
                  <c:v>0.49482802825</c:v>
                </c:pt>
                <c:pt idx="719">
                  <c:v>0.56180789574</c:v>
                </c:pt>
                <c:pt idx="720">
                  <c:v>0.48406877772</c:v>
                </c:pt>
                <c:pt idx="721">
                  <c:v>0.56647038304</c:v>
                </c:pt>
                <c:pt idx="722">
                  <c:v>0.52530347018</c:v>
                </c:pt>
                <c:pt idx="723">
                  <c:v>0.94437813518</c:v>
                </c:pt>
                <c:pt idx="724">
                  <c:v>0.04334445194</c:v>
                </c:pt>
                <c:pt idx="725">
                  <c:v>1.32327001121</c:v>
                </c:pt>
                <c:pt idx="726">
                  <c:v>0.02145854668</c:v>
                </c:pt>
                <c:pt idx="727">
                  <c:v>0.42585206497</c:v>
                </c:pt>
                <c:pt idx="728">
                  <c:v>0.01904946007</c:v>
                </c:pt>
                <c:pt idx="729">
                  <c:v>0.78587884682</c:v>
                </c:pt>
                <c:pt idx="730">
                  <c:v>0.04295440942</c:v>
                </c:pt>
                <c:pt idx="731">
                  <c:v>0.54638185054</c:v>
                </c:pt>
                <c:pt idx="732">
                  <c:v>0.59599958348</c:v>
                </c:pt>
                <c:pt idx="733">
                  <c:v>0.00672047719</c:v>
                </c:pt>
                <c:pt idx="734">
                  <c:v>0.52101952579</c:v>
                </c:pt>
                <c:pt idx="735">
                  <c:v>0.2430837119</c:v>
                </c:pt>
                <c:pt idx="736">
                  <c:v>0.0123871508</c:v>
                </c:pt>
                <c:pt idx="737">
                  <c:v>0.01675881569</c:v>
                </c:pt>
                <c:pt idx="738">
                  <c:v>0.44052917184</c:v>
                </c:pt>
                <c:pt idx="739">
                  <c:v>0.43254175113</c:v>
                </c:pt>
                <c:pt idx="740">
                  <c:v>0.67126867877</c:v>
                </c:pt>
                <c:pt idx="741">
                  <c:v>0.3512879384</c:v>
                </c:pt>
                <c:pt idx="742">
                  <c:v>0.65062432161</c:v>
                </c:pt>
                <c:pt idx="743">
                  <c:v>0.87941502274</c:v>
                </c:pt>
                <c:pt idx="744">
                  <c:v>0.62769174396</c:v>
                </c:pt>
                <c:pt idx="745">
                  <c:v>0.70059503634</c:v>
                </c:pt>
                <c:pt idx="746">
                  <c:v>0.30432023425</c:v>
                </c:pt>
                <c:pt idx="747">
                  <c:v>0.28665999495</c:v>
                </c:pt>
                <c:pt idx="748">
                  <c:v>0.11393279874</c:v>
                </c:pt>
                <c:pt idx="749">
                  <c:v>0.01637127393</c:v>
                </c:pt>
                <c:pt idx="750">
                  <c:v>0.54624646896</c:v>
                </c:pt>
                <c:pt idx="751">
                  <c:v>0.38765732772</c:v>
                </c:pt>
                <c:pt idx="752">
                  <c:v>0.43353604314</c:v>
                </c:pt>
                <c:pt idx="753">
                  <c:v>0.56380710949</c:v>
                </c:pt>
                <c:pt idx="754">
                  <c:v>0.85033391777</c:v>
                </c:pt>
                <c:pt idx="755">
                  <c:v>0.05960597911</c:v>
                </c:pt>
                <c:pt idx="756">
                  <c:v>0.74030820631</c:v>
                </c:pt>
                <c:pt idx="757">
                  <c:v>0.35032686894</c:v>
                </c:pt>
                <c:pt idx="758">
                  <c:v>0.6384997853</c:v>
                </c:pt>
                <c:pt idx="759">
                  <c:v>0.52177365198</c:v>
                </c:pt>
                <c:pt idx="760">
                  <c:v>1.1546021927</c:v>
                </c:pt>
                <c:pt idx="761">
                  <c:v>0.81071392496</c:v>
                </c:pt>
                <c:pt idx="762">
                  <c:v>0.45711859723</c:v>
                </c:pt>
                <c:pt idx="763">
                  <c:v>1.46584070225</c:v>
                </c:pt>
                <c:pt idx="764">
                  <c:v>0.38152575998</c:v>
                </c:pt>
                <c:pt idx="765">
                  <c:v>1.08720625877</c:v>
                </c:pt>
                <c:pt idx="766">
                  <c:v>0.47080649161</c:v>
                </c:pt>
                <c:pt idx="767">
                  <c:v>1.01931033053</c:v>
                </c:pt>
                <c:pt idx="768">
                  <c:v>0.62955862612</c:v>
                </c:pt>
                <c:pt idx="769">
                  <c:v>0.00508938712</c:v>
                </c:pt>
                <c:pt idx="770">
                  <c:v>0.61649771035</c:v>
                </c:pt>
                <c:pt idx="771">
                  <c:v>0.01251422969</c:v>
                </c:pt>
                <c:pt idx="772">
                  <c:v>0.7391160963</c:v>
                </c:pt>
                <c:pt idx="773">
                  <c:v>0.49003800208</c:v>
                </c:pt>
                <c:pt idx="774">
                  <c:v>0.00712792696</c:v>
                </c:pt>
                <c:pt idx="775">
                  <c:v>0.40413157594</c:v>
                </c:pt>
                <c:pt idx="776">
                  <c:v>1.23683562666</c:v>
                </c:pt>
                <c:pt idx="777">
                  <c:v>0.27267248872</c:v>
                </c:pt>
                <c:pt idx="778">
                  <c:v>0.00600501379</c:v>
                </c:pt>
                <c:pt idx="779">
                  <c:v>0.31468826792</c:v>
                </c:pt>
                <c:pt idx="780">
                  <c:v>0.5177378534</c:v>
                </c:pt>
                <c:pt idx="781">
                  <c:v>0.23142377023</c:v>
                </c:pt>
                <c:pt idx="782">
                  <c:v>0.7483046598</c:v>
                </c:pt>
                <c:pt idx="783">
                  <c:v>0.57812190675</c:v>
                </c:pt>
                <c:pt idx="784">
                  <c:v>0.00454303469</c:v>
                </c:pt>
                <c:pt idx="785">
                  <c:v>0.75818836218</c:v>
                </c:pt>
                <c:pt idx="786">
                  <c:v>0.79834978226</c:v>
                </c:pt>
                <c:pt idx="787">
                  <c:v>0.00523001368</c:v>
                </c:pt>
                <c:pt idx="788">
                  <c:v>0.73587447099</c:v>
                </c:pt>
                <c:pt idx="789">
                  <c:v>0.42452583249</c:v>
                </c:pt>
                <c:pt idx="790">
                  <c:v>1.03720153072</c:v>
                </c:pt>
                <c:pt idx="791">
                  <c:v>0.5171237536</c:v>
                </c:pt>
                <c:pt idx="792">
                  <c:v>0.34165819893</c:v>
                </c:pt>
                <c:pt idx="793">
                  <c:v>0.39281485626</c:v>
                </c:pt>
                <c:pt idx="794">
                  <c:v>0.78658629332</c:v>
                </c:pt>
                <c:pt idx="795">
                  <c:v>0.01875655108</c:v>
                </c:pt>
                <c:pt idx="796">
                  <c:v>0.54575561627</c:v>
                </c:pt>
                <c:pt idx="797">
                  <c:v>0.57065823046</c:v>
                </c:pt>
                <c:pt idx="798">
                  <c:v>0.41098361674</c:v>
                </c:pt>
                <c:pt idx="799">
                  <c:v>0.00221245257</c:v>
                </c:pt>
                <c:pt idx="800">
                  <c:v>0.53644299584</c:v>
                </c:pt>
                <c:pt idx="801">
                  <c:v>0.64377331835</c:v>
                </c:pt>
                <c:pt idx="802">
                  <c:v>0.00549134454</c:v>
                </c:pt>
                <c:pt idx="803">
                  <c:v>0.10409868608</c:v>
                </c:pt>
                <c:pt idx="804">
                  <c:v>0.81916993103</c:v>
                </c:pt>
                <c:pt idx="805">
                  <c:v>0.98362775387</c:v>
                </c:pt>
                <c:pt idx="806">
                  <c:v>0.0827501584</c:v>
                </c:pt>
                <c:pt idx="807">
                  <c:v>0.02938376445</c:v>
                </c:pt>
                <c:pt idx="808">
                  <c:v>0.89124383089</c:v>
                </c:pt>
                <c:pt idx="809">
                  <c:v>0.01423728583</c:v>
                </c:pt>
                <c:pt idx="810">
                  <c:v>1.04550630413</c:v>
                </c:pt>
                <c:pt idx="811">
                  <c:v>0.3994271632</c:v>
                </c:pt>
                <c:pt idx="812">
                  <c:v>0.7576915862</c:v>
                </c:pt>
                <c:pt idx="813">
                  <c:v>1.20516319461</c:v>
                </c:pt>
                <c:pt idx="814">
                  <c:v>0.36034781188</c:v>
                </c:pt>
                <c:pt idx="815">
                  <c:v>0.82404761887</c:v>
                </c:pt>
                <c:pt idx="816">
                  <c:v>0.20502193675</c:v>
                </c:pt>
                <c:pt idx="817">
                  <c:v>1.0104526725</c:v>
                </c:pt>
                <c:pt idx="818">
                  <c:v>0.72911707869</c:v>
                </c:pt>
                <c:pt idx="819">
                  <c:v>0.83921401118</c:v>
                </c:pt>
                <c:pt idx="820">
                  <c:v>0.02043992024</c:v>
                </c:pt>
                <c:pt idx="821">
                  <c:v>0.75298623916</c:v>
                </c:pt>
                <c:pt idx="822">
                  <c:v>1.02413856717</c:v>
                </c:pt>
                <c:pt idx="823">
                  <c:v>0.00174321124</c:v>
                </c:pt>
                <c:pt idx="824">
                  <c:v>0.31582815943</c:v>
                </c:pt>
                <c:pt idx="825">
                  <c:v>0.75235586024</c:v>
                </c:pt>
                <c:pt idx="826">
                  <c:v>0.65310620189</c:v>
                </c:pt>
                <c:pt idx="827">
                  <c:v>0.56759611992</c:v>
                </c:pt>
                <c:pt idx="828">
                  <c:v>0.39579639913</c:v>
                </c:pt>
                <c:pt idx="829">
                  <c:v>0.9336641954</c:v>
                </c:pt>
                <c:pt idx="830">
                  <c:v>0.27806690275</c:v>
                </c:pt>
                <c:pt idx="831">
                  <c:v>0.02107027395</c:v>
                </c:pt>
                <c:pt idx="832">
                  <c:v>0.32463208471</c:v>
                </c:pt>
                <c:pt idx="833">
                  <c:v>0.74966549966</c:v>
                </c:pt>
                <c:pt idx="834">
                  <c:v>0.8121830539</c:v>
                </c:pt>
                <c:pt idx="835">
                  <c:v>1.54701298795</c:v>
                </c:pt>
                <c:pt idx="836">
                  <c:v>0.07652547168</c:v>
                </c:pt>
                <c:pt idx="837">
                  <c:v>0.51110467138</c:v>
                </c:pt>
                <c:pt idx="838">
                  <c:v>0.0033867504</c:v>
                </c:pt>
                <c:pt idx="839">
                  <c:v>0.00793475837</c:v>
                </c:pt>
                <c:pt idx="840">
                  <c:v>0.62251156048</c:v>
                </c:pt>
                <c:pt idx="841">
                  <c:v>0.00602924226</c:v>
                </c:pt>
                <c:pt idx="842">
                  <c:v>0.00607037994</c:v>
                </c:pt>
                <c:pt idx="843">
                  <c:v>0.27530241642</c:v>
                </c:pt>
                <c:pt idx="844">
                  <c:v>0.64541301138</c:v>
                </c:pt>
                <c:pt idx="845">
                  <c:v>0.1152872903</c:v>
                </c:pt>
                <c:pt idx="846">
                  <c:v>0.03776038546</c:v>
                </c:pt>
                <c:pt idx="847">
                  <c:v>0.012989515</c:v>
                </c:pt>
                <c:pt idx="848">
                  <c:v>0.3057434978</c:v>
                </c:pt>
                <c:pt idx="849">
                  <c:v>0.00310709566</c:v>
                </c:pt>
                <c:pt idx="850">
                  <c:v>0.68413733517</c:v>
                </c:pt>
                <c:pt idx="851">
                  <c:v>0.43858691464</c:v>
                </c:pt>
                <c:pt idx="852">
                  <c:v>1.05004971858</c:v>
                </c:pt>
                <c:pt idx="853">
                  <c:v>0.16226512647</c:v>
                </c:pt>
                <c:pt idx="854">
                  <c:v>0.87677285589</c:v>
                </c:pt>
                <c:pt idx="855">
                  <c:v>0.56743203479</c:v>
                </c:pt>
                <c:pt idx="856">
                  <c:v>0.5834820018</c:v>
                </c:pt>
                <c:pt idx="857">
                  <c:v>0.00550859832</c:v>
                </c:pt>
                <c:pt idx="858">
                  <c:v>0.37927808866</c:v>
                </c:pt>
                <c:pt idx="859">
                  <c:v>0.0367395566</c:v>
                </c:pt>
                <c:pt idx="860">
                  <c:v>0.83689215821</c:v>
                </c:pt>
                <c:pt idx="861">
                  <c:v>0.00338373896</c:v>
                </c:pt>
                <c:pt idx="862">
                  <c:v>0.26030040084</c:v>
                </c:pt>
                <c:pt idx="863">
                  <c:v>0.05087489129</c:v>
                </c:pt>
                <c:pt idx="864">
                  <c:v>0.54900823077</c:v>
                </c:pt>
                <c:pt idx="865">
                  <c:v>0.40726534733</c:v>
                </c:pt>
                <c:pt idx="866">
                  <c:v>0.61162798564</c:v>
                </c:pt>
                <c:pt idx="867">
                  <c:v>1.04174172969</c:v>
                </c:pt>
                <c:pt idx="868">
                  <c:v>0.01812615348</c:v>
                </c:pt>
                <c:pt idx="869">
                  <c:v>0.03032809896</c:v>
                </c:pt>
                <c:pt idx="870">
                  <c:v>0.01070047573</c:v>
                </c:pt>
                <c:pt idx="871">
                  <c:v>0.0036554195</c:v>
                </c:pt>
                <c:pt idx="872">
                  <c:v>0.41613562246</c:v>
                </c:pt>
                <c:pt idx="873">
                  <c:v>0.00427859555</c:v>
                </c:pt>
                <c:pt idx="874">
                  <c:v>0.70104055311</c:v>
                </c:pt>
                <c:pt idx="875">
                  <c:v>0.76889510145</c:v>
                </c:pt>
                <c:pt idx="876">
                  <c:v>0.00926629881</c:v>
                </c:pt>
                <c:pt idx="877">
                  <c:v>0.00896517091</c:v>
                </c:pt>
                <c:pt idx="878">
                  <c:v>0.00063903257</c:v>
                </c:pt>
                <c:pt idx="879">
                  <c:v>0.22539036625</c:v>
                </c:pt>
                <c:pt idx="880">
                  <c:v>0.00691745701</c:v>
                </c:pt>
                <c:pt idx="881">
                  <c:v>0.44120186228</c:v>
                </c:pt>
                <c:pt idx="882">
                  <c:v>0.31597926837</c:v>
                </c:pt>
                <c:pt idx="883">
                  <c:v>0.29949797303</c:v>
                </c:pt>
                <c:pt idx="884">
                  <c:v>0.24934010403</c:v>
                </c:pt>
                <c:pt idx="885">
                  <c:v>0.31162470908</c:v>
                </c:pt>
                <c:pt idx="886">
                  <c:v>1.44304924809</c:v>
                </c:pt>
                <c:pt idx="887">
                  <c:v>0.61209558934</c:v>
                </c:pt>
                <c:pt idx="888">
                  <c:v>0.26352916541</c:v>
                </c:pt>
                <c:pt idx="889">
                  <c:v>0.24906258945</c:v>
                </c:pt>
                <c:pt idx="890">
                  <c:v>0.61899601275</c:v>
                </c:pt>
                <c:pt idx="891">
                  <c:v>0.39887095039</c:v>
                </c:pt>
                <c:pt idx="892">
                  <c:v>0.45256664492</c:v>
                </c:pt>
                <c:pt idx="893">
                  <c:v>0.34492631645</c:v>
                </c:pt>
                <c:pt idx="894">
                  <c:v>0.00903761843</c:v>
                </c:pt>
                <c:pt idx="895">
                  <c:v>0.77175210119</c:v>
                </c:pt>
                <c:pt idx="896">
                  <c:v>0.75518852973</c:v>
                </c:pt>
                <c:pt idx="897">
                  <c:v>0.75996687295</c:v>
                </c:pt>
                <c:pt idx="898">
                  <c:v>0.7219332149</c:v>
                </c:pt>
                <c:pt idx="899">
                  <c:v>0.85999568221</c:v>
                </c:pt>
                <c:pt idx="900">
                  <c:v>0.88117293579</c:v>
                </c:pt>
                <c:pt idx="901">
                  <c:v>1.10029824278</c:v>
                </c:pt>
                <c:pt idx="902">
                  <c:v>0.03779343851</c:v>
                </c:pt>
                <c:pt idx="903">
                  <c:v>0.69872392872</c:v>
                </c:pt>
                <c:pt idx="904">
                  <c:v>0.32890113694</c:v>
                </c:pt>
                <c:pt idx="905">
                  <c:v>1.13665870168</c:v>
                </c:pt>
                <c:pt idx="906">
                  <c:v>0.57769718239</c:v>
                </c:pt>
                <c:pt idx="907">
                  <c:v>0.00474132798</c:v>
                </c:pt>
                <c:pt idx="908">
                  <c:v>0.42719523944</c:v>
                </c:pt>
                <c:pt idx="909">
                  <c:v>1.21125747542</c:v>
                </c:pt>
                <c:pt idx="910">
                  <c:v>1.04378104498</c:v>
                </c:pt>
                <c:pt idx="911">
                  <c:v>0.0016088164</c:v>
                </c:pt>
                <c:pt idx="912">
                  <c:v>0.54499359652</c:v>
                </c:pt>
                <c:pt idx="913">
                  <c:v>0.25208234413</c:v>
                </c:pt>
                <c:pt idx="914">
                  <c:v>0.72504493572</c:v>
                </c:pt>
                <c:pt idx="915">
                  <c:v>0.00372481905</c:v>
                </c:pt>
                <c:pt idx="916">
                  <c:v>0.85473037844</c:v>
                </c:pt>
                <c:pt idx="917">
                  <c:v>0.82265368229</c:v>
                </c:pt>
                <c:pt idx="918">
                  <c:v>0.40245059771</c:v>
                </c:pt>
                <c:pt idx="919">
                  <c:v>0.03251884518</c:v>
                </c:pt>
                <c:pt idx="920">
                  <c:v>0.63328225796</c:v>
                </c:pt>
                <c:pt idx="921">
                  <c:v>0.87189121463</c:v>
                </c:pt>
                <c:pt idx="922">
                  <c:v>0.72313901259</c:v>
                </c:pt>
                <c:pt idx="923">
                  <c:v>0.85431544994</c:v>
                </c:pt>
                <c:pt idx="924">
                  <c:v>0.86141108216</c:v>
                </c:pt>
                <c:pt idx="925">
                  <c:v>0.02420659354</c:v>
                </c:pt>
                <c:pt idx="926">
                  <c:v>0.44255863246</c:v>
                </c:pt>
                <c:pt idx="927">
                  <c:v>0.01742444702</c:v>
                </c:pt>
                <c:pt idx="928">
                  <c:v>0.74428634227</c:v>
                </c:pt>
                <c:pt idx="929">
                  <c:v>0.638564218</c:v>
                </c:pt>
                <c:pt idx="930">
                  <c:v>0.08761251491</c:v>
                </c:pt>
                <c:pt idx="931">
                  <c:v>0.02657443586</c:v>
                </c:pt>
                <c:pt idx="932">
                  <c:v>0.3213041321</c:v>
                </c:pt>
                <c:pt idx="933">
                  <c:v>0.14719062393</c:v>
                </c:pt>
                <c:pt idx="934">
                  <c:v>0.38006668133</c:v>
                </c:pt>
                <c:pt idx="935">
                  <c:v>0.00299493523</c:v>
                </c:pt>
                <c:pt idx="936">
                  <c:v>0.45665343142</c:v>
                </c:pt>
                <c:pt idx="937">
                  <c:v>0.0005270976</c:v>
                </c:pt>
                <c:pt idx="938">
                  <c:v>0.56033173123</c:v>
                </c:pt>
                <c:pt idx="939">
                  <c:v>0.24909741474</c:v>
                </c:pt>
                <c:pt idx="940">
                  <c:v>0.25900507859</c:v>
                </c:pt>
                <c:pt idx="941">
                  <c:v>0.00797331139</c:v>
                </c:pt>
                <c:pt idx="942">
                  <c:v>1.14703217845</c:v>
                </c:pt>
                <c:pt idx="943">
                  <c:v>0.05381896511</c:v>
                </c:pt>
                <c:pt idx="944">
                  <c:v>0.02690722441</c:v>
                </c:pt>
                <c:pt idx="945">
                  <c:v>1.60717031738</c:v>
                </c:pt>
                <c:pt idx="946">
                  <c:v>0.33173920719</c:v>
                </c:pt>
                <c:pt idx="947">
                  <c:v>0.93665859477</c:v>
                </c:pt>
                <c:pt idx="948">
                  <c:v>0.62912803144</c:v>
                </c:pt>
                <c:pt idx="949">
                  <c:v>0.36750769551</c:v>
                </c:pt>
                <c:pt idx="950">
                  <c:v>0.6063208422</c:v>
                </c:pt>
                <c:pt idx="951">
                  <c:v>0.64958338804</c:v>
                </c:pt>
                <c:pt idx="952">
                  <c:v>0.00173014126</c:v>
                </c:pt>
                <c:pt idx="953">
                  <c:v>0.22354069235</c:v>
                </c:pt>
                <c:pt idx="954">
                  <c:v>0.01792308453</c:v>
                </c:pt>
                <c:pt idx="955">
                  <c:v>1.01048435349</c:v>
                </c:pt>
                <c:pt idx="956">
                  <c:v>0.52018898872</c:v>
                </c:pt>
                <c:pt idx="957">
                  <c:v>0.46908698954</c:v>
                </c:pt>
                <c:pt idx="958">
                  <c:v>0.0768369239</c:v>
                </c:pt>
                <c:pt idx="959">
                  <c:v>0.00407019851</c:v>
                </c:pt>
                <c:pt idx="960">
                  <c:v>0.01055387816</c:v>
                </c:pt>
                <c:pt idx="961">
                  <c:v>0.56928237029</c:v>
                </c:pt>
                <c:pt idx="962">
                  <c:v>0.38848978547</c:v>
                </c:pt>
                <c:pt idx="963">
                  <c:v>1.33118270464</c:v>
                </c:pt>
                <c:pt idx="964">
                  <c:v>1.01464533792</c:v>
                </c:pt>
                <c:pt idx="965">
                  <c:v>0.49409687879</c:v>
                </c:pt>
                <c:pt idx="966">
                  <c:v>0.00502808962</c:v>
                </c:pt>
                <c:pt idx="967">
                  <c:v>0.49833433678</c:v>
                </c:pt>
                <c:pt idx="968">
                  <c:v>0.0137564012</c:v>
                </c:pt>
                <c:pt idx="969">
                  <c:v>0.57100511148</c:v>
                </c:pt>
                <c:pt idx="970">
                  <c:v>0.70954730869</c:v>
                </c:pt>
                <c:pt idx="971">
                  <c:v>0.90585809332</c:v>
                </c:pt>
                <c:pt idx="972">
                  <c:v>0.56810283083</c:v>
                </c:pt>
                <c:pt idx="973">
                  <c:v>0.21365900865</c:v>
                </c:pt>
                <c:pt idx="974">
                  <c:v>0.58231656788</c:v>
                </c:pt>
                <c:pt idx="975">
                  <c:v>0.02005236652</c:v>
                </c:pt>
                <c:pt idx="976">
                  <c:v>0.95096000262</c:v>
                </c:pt>
                <c:pt idx="977">
                  <c:v>0.00310318836</c:v>
                </c:pt>
                <c:pt idx="978">
                  <c:v>0.20267506339</c:v>
                </c:pt>
                <c:pt idx="979">
                  <c:v>0.53170975077</c:v>
                </c:pt>
                <c:pt idx="980">
                  <c:v>0.00328449174</c:v>
                </c:pt>
                <c:pt idx="981">
                  <c:v>0.57721217851</c:v>
                </c:pt>
                <c:pt idx="982">
                  <c:v>0.01421496912</c:v>
                </c:pt>
                <c:pt idx="983">
                  <c:v>0.00406664211</c:v>
                </c:pt>
                <c:pt idx="984">
                  <c:v>0.4128646996</c:v>
                </c:pt>
                <c:pt idx="985">
                  <c:v>0.36596026583</c:v>
                </c:pt>
                <c:pt idx="986">
                  <c:v>0.21557170406</c:v>
                </c:pt>
                <c:pt idx="987">
                  <c:v>0.12958852705</c:v>
                </c:pt>
                <c:pt idx="988">
                  <c:v>0.69242955747</c:v>
                </c:pt>
                <c:pt idx="989">
                  <c:v>0.77114319938</c:v>
                </c:pt>
                <c:pt idx="990">
                  <c:v>0.0022279712</c:v>
                </c:pt>
                <c:pt idx="991">
                  <c:v>1.60838283012</c:v>
                </c:pt>
                <c:pt idx="992">
                  <c:v>0.26377774334</c:v>
                </c:pt>
                <c:pt idx="993">
                  <c:v>0.00060065853</c:v>
                </c:pt>
                <c:pt idx="994">
                  <c:v>0.46174449047</c:v>
                </c:pt>
                <c:pt idx="995">
                  <c:v>0.26240124813</c:v>
                </c:pt>
                <c:pt idx="996">
                  <c:v>0.27047001754</c:v>
                </c:pt>
                <c:pt idx="997">
                  <c:v>0.19376491741</c:v>
                </c:pt>
                <c:pt idx="998">
                  <c:v>0.00245078153</c:v>
                </c:pt>
                <c:pt idx="999">
                  <c:v>0.31381921886</c:v>
                </c:pt>
                <c:pt idx="1000">
                  <c:v>0.01196525358</c:v>
                </c:pt>
                <c:pt idx="1001">
                  <c:v>1.35987481691</c:v>
                </c:pt>
                <c:pt idx="1002">
                  <c:v>0.36923920762</c:v>
                </c:pt>
                <c:pt idx="1003">
                  <c:v>0.47324204315</c:v>
                </c:pt>
                <c:pt idx="1004">
                  <c:v>0.79950706282</c:v>
                </c:pt>
                <c:pt idx="1005">
                  <c:v>0.44872151949</c:v>
                </c:pt>
                <c:pt idx="1006">
                  <c:v>1.79651052803</c:v>
                </c:pt>
                <c:pt idx="1007">
                  <c:v>0.38868678548</c:v>
                </c:pt>
                <c:pt idx="1008">
                  <c:v>0.3217310579</c:v>
                </c:pt>
                <c:pt idx="1009">
                  <c:v>0.00484547718</c:v>
                </c:pt>
                <c:pt idx="1010">
                  <c:v>0.29501589643</c:v>
                </c:pt>
                <c:pt idx="1011">
                  <c:v>0.17158050396</c:v>
                </c:pt>
                <c:pt idx="1012">
                  <c:v>0.44732498697</c:v>
                </c:pt>
                <c:pt idx="1013">
                  <c:v>0.02498246298</c:v>
                </c:pt>
                <c:pt idx="1014">
                  <c:v>0.62164919616</c:v>
                </c:pt>
                <c:pt idx="1015">
                  <c:v>0.34097906032</c:v>
                </c:pt>
                <c:pt idx="1016">
                  <c:v>0.05638340227</c:v>
                </c:pt>
                <c:pt idx="1017">
                  <c:v>0.62326402346</c:v>
                </c:pt>
                <c:pt idx="1018">
                  <c:v>0.00202961859</c:v>
                </c:pt>
                <c:pt idx="1019">
                  <c:v>0.80466085767</c:v>
                </c:pt>
                <c:pt idx="1020">
                  <c:v>0.8334119945</c:v>
                </c:pt>
                <c:pt idx="1021">
                  <c:v>0.01161328666</c:v>
                </c:pt>
                <c:pt idx="1022">
                  <c:v>0.31590246816</c:v>
                </c:pt>
                <c:pt idx="1023">
                  <c:v>0.00530343469</c:v>
                </c:pt>
                <c:pt idx="1024">
                  <c:v>0.00807968149</c:v>
                </c:pt>
                <c:pt idx="1025">
                  <c:v>0.28546838313</c:v>
                </c:pt>
                <c:pt idx="1026">
                  <c:v>0.23212147937</c:v>
                </c:pt>
                <c:pt idx="1027">
                  <c:v>0.45122030502</c:v>
                </c:pt>
                <c:pt idx="1028">
                  <c:v>0.00111783908</c:v>
                </c:pt>
                <c:pt idx="1029">
                  <c:v>0.92505509909</c:v>
                </c:pt>
                <c:pt idx="1030">
                  <c:v>0.31270888157</c:v>
                </c:pt>
                <c:pt idx="1031">
                  <c:v>0.40039897924</c:v>
                </c:pt>
                <c:pt idx="1032">
                  <c:v>0.3150867991</c:v>
                </c:pt>
                <c:pt idx="1033">
                  <c:v>0.88418906183</c:v>
                </c:pt>
                <c:pt idx="1034">
                  <c:v>0.5979828789</c:v>
                </c:pt>
                <c:pt idx="1035">
                  <c:v>0.64979058151</c:v>
                </c:pt>
                <c:pt idx="1036">
                  <c:v>0.48845483516</c:v>
                </c:pt>
                <c:pt idx="1037">
                  <c:v>0.39742465727</c:v>
                </c:pt>
                <c:pt idx="1038">
                  <c:v>0.6094051155</c:v>
                </c:pt>
                <c:pt idx="1039">
                  <c:v>0.54213587152</c:v>
                </c:pt>
                <c:pt idx="1040">
                  <c:v>0.10088462093</c:v>
                </c:pt>
                <c:pt idx="1041">
                  <c:v>0.05718024117</c:v>
                </c:pt>
                <c:pt idx="1042">
                  <c:v>0.01939112084</c:v>
                </c:pt>
                <c:pt idx="1043">
                  <c:v>0.61736676341</c:v>
                </c:pt>
                <c:pt idx="1044">
                  <c:v>0.29173441666</c:v>
                </c:pt>
                <c:pt idx="1045">
                  <c:v>0.27565818689</c:v>
                </c:pt>
                <c:pt idx="1046">
                  <c:v>1.00483243097</c:v>
                </c:pt>
                <c:pt idx="1047">
                  <c:v>0.29278641584</c:v>
                </c:pt>
                <c:pt idx="1048">
                  <c:v>0.2372872583</c:v>
                </c:pt>
                <c:pt idx="1049">
                  <c:v>0.15511920999</c:v>
                </c:pt>
                <c:pt idx="1050">
                  <c:v>0.73819973205</c:v>
                </c:pt>
                <c:pt idx="1051">
                  <c:v>0.07351035824</c:v>
                </c:pt>
                <c:pt idx="1052">
                  <c:v>0.13386588823</c:v>
                </c:pt>
                <c:pt idx="1053">
                  <c:v>0.59441473394</c:v>
                </c:pt>
                <c:pt idx="1054">
                  <c:v>0.34647798093</c:v>
                </c:pt>
                <c:pt idx="1055">
                  <c:v>0.57864902198</c:v>
                </c:pt>
                <c:pt idx="1056">
                  <c:v>0.54319058532</c:v>
                </c:pt>
                <c:pt idx="1057">
                  <c:v>0.00141469476</c:v>
                </c:pt>
                <c:pt idx="1058">
                  <c:v>0.00562736389</c:v>
                </c:pt>
                <c:pt idx="1059">
                  <c:v>0.14352613289</c:v>
                </c:pt>
                <c:pt idx="1060">
                  <c:v>0.41368069411</c:v>
                </c:pt>
                <c:pt idx="1061">
                  <c:v>0.0040410079</c:v>
                </c:pt>
                <c:pt idx="1062">
                  <c:v>0.61857311893</c:v>
                </c:pt>
                <c:pt idx="1063">
                  <c:v>0.36840478911</c:v>
                </c:pt>
                <c:pt idx="1064">
                  <c:v>0.89738384948</c:v>
                </c:pt>
                <c:pt idx="1065">
                  <c:v>0.3238974776</c:v>
                </c:pt>
                <c:pt idx="1066">
                  <c:v>0.01326601582</c:v>
                </c:pt>
                <c:pt idx="1067">
                  <c:v>0.0056139232</c:v>
                </c:pt>
                <c:pt idx="1068">
                  <c:v>1.07179993744</c:v>
                </c:pt>
                <c:pt idx="1069">
                  <c:v>0.79668659744</c:v>
                </c:pt>
                <c:pt idx="1070">
                  <c:v>0.40635850784</c:v>
                </c:pt>
                <c:pt idx="1071">
                  <c:v>0.1585508038</c:v>
                </c:pt>
                <c:pt idx="1072">
                  <c:v>1.16892075637</c:v>
                </c:pt>
                <c:pt idx="1073">
                  <c:v>0.00171822118</c:v>
                </c:pt>
                <c:pt idx="1074">
                  <c:v>0.5508381863</c:v>
                </c:pt>
                <c:pt idx="1075">
                  <c:v>0.60028218865</c:v>
                </c:pt>
                <c:pt idx="1076">
                  <c:v>0.41450849292</c:v>
                </c:pt>
                <c:pt idx="1077">
                  <c:v>0.20708777136</c:v>
                </c:pt>
                <c:pt idx="1078">
                  <c:v>0.78407671091</c:v>
                </c:pt>
                <c:pt idx="1079">
                  <c:v>0.01352878346</c:v>
                </c:pt>
                <c:pt idx="1080">
                  <c:v>1.13644952883</c:v>
                </c:pt>
                <c:pt idx="1081">
                  <c:v>1.3696989005</c:v>
                </c:pt>
                <c:pt idx="1082">
                  <c:v>0.56560433324</c:v>
                </c:pt>
                <c:pt idx="1083">
                  <c:v>0.72368813864</c:v>
                </c:pt>
                <c:pt idx="1084">
                  <c:v>0.00234239755</c:v>
                </c:pt>
                <c:pt idx="1085">
                  <c:v>0.35447451173</c:v>
                </c:pt>
                <c:pt idx="1086">
                  <c:v>0.31438349282</c:v>
                </c:pt>
                <c:pt idx="1087">
                  <c:v>0.00194599056</c:v>
                </c:pt>
                <c:pt idx="1088">
                  <c:v>0.91857917765</c:v>
                </c:pt>
                <c:pt idx="1089">
                  <c:v>0.57123947212</c:v>
                </c:pt>
                <c:pt idx="1090">
                  <c:v>0.14806842981</c:v>
                </c:pt>
                <c:pt idx="1091">
                  <c:v>0.842117462</c:v>
                </c:pt>
                <c:pt idx="1092">
                  <c:v>0.48060454687</c:v>
                </c:pt>
                <c:pt idx="1093">
                  <c:v>0.22542197042</c:v>
                </c:pt>
                <c:pt idx="1094">
                  <c:v>0.50600487788</c:v>
                </c:pt>
                <c:pt idx="1095">
                  <c:v>0.38916974387</c:v>
                </c:pt>
                <c:pt idx="1096">
                  <c:v>0.23872083209</c:v>
                </c:pt>
                <c:pt idx="1097">
                  <c:v>0.27070158123</c:v>
                </c:pt>
                <c:pt idx="1098">
                  <c:v>0.65115414176</c:v>
                </c:pt>
                <c:pt idx="1099">
                  <c:v>0.50821577042</c:v>
                </c:pt>
                <c:pt idx="1100">
                  <c:v>0.00136320607</c:v>
                </c:pt>
                <c:pt idx="1101">
                  <c:v>0.52714493799</c:v>
                </c:pt>
                <c:pt idx="1102">
                  <c:v>0.13672286817</c:v>
                </c:pt>
                <c:pt idx="1103">
                  <c:v>0.19524738398</c:v>
                </c:pt>
                <c:pt idx="1104">
                  <c:v>0.51357160871</c:v>
                </c:pt>
                <c:pt idx="1105">
                  <c:v>0.00502803432</c:v>
                </c:pt>
                <c:pt idx="1106">
                  <c:v>0.04329031525</c:v>
                </c:pt>
                <c:pt idx="1107">
                  <c:v>0.17175337905</c:v>
                </c:pt>
                <c:pt idx="1108">
                  <c:v>0.00132561964</c:v>
                </c:pt>
                <c:pt idx="1109">
                  <c:v>0.00073587041</c:v>
                </c:pt>
                <c:pt idx="1110">
                  <c:v>0.02123530098</c:v>
                </c:pt>
                <c:pt idx="1111">
                  <c:v>0.00917846086</c:v>
                </c:pt>
                <c:pt idx="1112">
                  <c:v>0.56853155834</c:v>
                </c:pt>
                <c:pt idx="1113">
                  <c:v>0.00577321843</c:v>
                </c:pt>
                <c:pt idx="1114">
                  <c:v>0.31808766515</c:v>
                </c:pt>
                <c:pt idx="1115">
                  <c:v>0.0018090391</c:v>
                </c:pt>
                <c:pt idx="1116">
                  <c:v>0.54897397066</c:v>
                </c:pt>
                <c:pt idx="1117">
                  <c:v>0.73131982276</c:v>
                </c:pt>
                <c:pt idx="1118">
                  <c:v>0.08450876848</c:v>
                </c:pt>
                <c:pt idx="1119">
                  <c:v>0.41105315635</c:v>
                </c:pt>
                <c:pt idx="1120">
                  <c:v>0.00280525828</c:v>
                </c:pt>
                <c:pt idx="1121">
                  <c:v>0.00035813806</c:v>
                </c:pt>
                <c:pt idx="1122">
                  <c:v>0.00455993874</c:v>
                </c:pt>
                <c:pt idx="1123">
                  <c:v>0.00680376971</c:v>
                </c:pt>
                <c:pt idx="1124">
                  <c:v>0.00275296097</c:v>
                </c:pt>
                <c:pt idx="1125">
                  <c:v>0.11096452456</c:v>
                </c:pt>
                <c:pt idx="1126">
                  <c:v>0.003530167</c:v>
                </c:pt>
                <c:pt idx="1127">
                  <c:v>0.18635368959</c:v>
                </c:pt>
                <c:pt idx="1128">
                  <c:v>0.01378392642</c:v>
                </c:pt>
                <c:pt idx="1129">
                  <c:v>0.00162136389</c:v>
                </c:pt>
                <c:pt idx="1130">
                  <c:v>0.00109167646</c:v>
                </c:pt>
                <c:pt idx="1131">
                  <c:v>0.11971588152</c:v>
                </c:pt>
                <c:pt idx="1132">
                  <c:v>0.92936502781</c:v>
                </c:pt>
                <c:pt idx="1133">
                  <c:v>0.03875476214</c:v>
                </c:pt>
                <c:pt idx="1134">
                  <c:v>0.1792843178</c:v>
                </c:pt>
                <c:pt idx="1135">
                  <c:v>0.00790507232</c:v>
                </c:pt>
                <c:pt idx="1136">
                  <c:v>0.03394153098</c:v>
                </c:pt>
                <c:pt idx="1137">
                  <c:v>0.6550161933</c:v>
                </c:pt>
                <c:pt idx="1138">
                  <c:v>0.62717103078</c:v>
                </c:pt>
                <c:pt idx="1139">
                  <c:v>0.12498969003</c:v>
                </c:pt>
                <c:pt idx="1140">
                  <c:v>0.3581687928</c:v>
                </c:pt>
                <c:pt idx="1141">
                  <c:v>0.95915502754</c:v>
                </c:pt>
                <c:pt idx="1142">
                  <c:v>0.33335344818</c:v>
                </c:pt>
                <c:pt idx="1143">
                  <c:v>0.27973323428</c:v>
                </c:pt>
                <c:pt idx="1144">
                  <c:v>0.00682977463</c:v>
                </c:pt>
                <c:pt idx="1145">
                  <c:v>0.00045127357</c:v>
                </c:pt>
                <c:pt idx="1146">
                  <c:v>0.81806112894</c:v>
                </c:pt>
                <c:pt idx="1147">
                  <c:v>0.17034784082</c:v>
                </c:pt>
                <c:pt idx="1148">
                  <c:v>0.92687610893</c:v>
                </c:pt>
                <c:pt idx="1149">
                  <c:v>0.00181662239</c:v>
                </c:pt>
                <c:pt idx="1150">
                  <c:v>0.05338550919</c:v>
                </c:pt>
                <c:pt idx="1151">
                  <c:v>0.42873556914</c:v>
                </c:pt>
                <c:pt idx="1152">
                  <c:v>0.32570757664</c:v>
                </c:pt>
                <c:pt idx="1153">
                  <c:v>0.30867349786</c:v>
                </c:pt>
                <c:pt idx="1154">
                  <c:v>0.00245892008</c:v>
                </c:pt>
                <c:pt idx="1155">
                  <c:v>0.23104250205</c:v>
                </c:pt>
                <c:pt idx="1156">
                  <c:v>0.07775726868</c:v>
                </c:pt>
                <c:pt idx="1157">
                  <c:v>0.45497138699</c:v>
                </c:pt>
                <c:pt idx="1158">
                  <c:v>0.14344554907</c:v>
                </c:pt>
                <c:pt idx="1159">
                  <c:v>0.00219377937</c:v>
                </c:pt>
                <c:pt idx="1160">
                  <c:v>0.06392865006</c:v>
                </c:pt>
                <c:pt idx="1161">
                  <c:v>1.01740605255</c:v>
                </c:pt>
                <c:pt idx="1162">
                  <c:v>0.02310159809</c:v>
                </c:pt>
                <c:pt idx="1163">
                  <c:v>0.04235812402</c:v>
                </c:pt>
                <c:pt idx="1164">
                  <c:v>0.30957650275</c:v>
                </c:pt>
                <c:pt idx="1165">
                  <c:v>0.64035472784</c:v>
                </c:pt>
                <c:pt idx="1166">
                  <c:v>0.04232185515</c:v>
                </c:pt>
                <c:pt idx="1167">
                  <c:v>0.00265059703</c:v>
                </c:pt>
                <c:pt idx="1168">
                  <c:v>0.00416697888</c:v>
                </c:pt>
                <c:pt idx="1169">
                  <c:v>0.72241693092</c:v>
                </c:pt>
                <c:pt idx="1170">
                  <c:v>0.33506056422</c:v>
                </c:pt>
                <c:pt idx="1171">
                  <c:v>0.01972593621</c:v>
                </c:pt>
                <c:pt idx="1172">
                  <c:v>0.14332352369</c:v>
                </c:pt>
                <c:pt idx="1173">
                  <c:v>0.12927410941</c:v>
                </c:pt>
                <c:pt idx="1174">
                  <c:v>0.64725164429</c:v>
                </c:pt>
                <c:pt idx="1175">
                  <c:v>0.41885808433</c:v>
                </c:pt>
                <c:pt idx="1176">
                  <c:v>0.57620267266</c:v>
                </c:pt>
                <c:pt idx="1177">
                  <c:v>0.00506398368</c:v>
                </c:pt>
                <c:pt idx="1178">
                  <c:v>0.28483002044</c:v>
                </c:pt>
                <c:pt idx="1179">
                  <c:v>0.86732554195</c:v>
                </c:pt>
                <c:pt idx="1180">
                  <c:v>0.75872636983</c:v>
                </c:pt>
                <c:pt idx="1181">
                  <c:v>0.02311397227</c:v>
                </c:pt>
                <c:pt idx="1182">
                  <c:v>0.49753648018</c:v>
                </c:pt>
                <c:pt idx="1183">
                  <c:v>0.34664928218</c:v>
                </c:pt>
                <c:pt idx="1184">
                  <c:v>1.29264601719</c:v>
                </c:pt>
                <c:pt idx="1185">
                  <c:v>0.5171377336</c:v>
                </c:pt>
                <c:pt idx="1186">
                  <c:v>0.23975941705</c:v>
                </c:pt>
                <c:pt idx="1187">
                  <c:v>0.01122118237</c:v>
                </c:pt>
                <c:pt idx="1188">
                  <c:v>0.64052109417</c:v>
                </c:pt>
                <c:pt idx="1189">
                  <c:v>0.12215951337</c:v>
                </c:pt>
                <c:pt idx="1190">
                  <c:v>0.00040905682</c:v>
                </c:pt>
                <c:pt idx="1191">
                  <c:v>0.08528959702</c:v>
                </c:pt>
                <c:pt idx="1192">
                  <c:v>0.37170887388</c:v>
                </c:pt>
                <c:pt idx="1193">
                  <c:v>0.30363821719</c:v>
                </c:pt>
                <c:pt idx="1194">
                  <c:v>0.00297310307</c:v>
                </c:pt>
                <c:pt idx="1195">
                  <c:v>0.76706496611</c:v>
                </c:pt>
                <c:pt idx="1196">
                  <c:v>0.87752509543</c:v>
                </c:pt>
                <c:pt idx="1197">
                  <c:v>0.92622319807</c:v>
                </c:pt>
                <c:pt idx="1198">
                  <c:v>0.00617550285</c:v>
                </c:pt>
                <c:pt idx="1199">
                  <c:v>0.03186162021</c:v>
                </c:pt>
                <c:pt idx="1200">
                  <c:v>0.75484114782</c:v>
                </c:pt>
                <c:pt idx="1201">
                  <c:v>0.42389728855</c:v>
                </c:pt>
                <c:pt idx="1202">
                  <c:v>0.00832552367</c:v>
                </c:pt>
                <c:pt idx="1203">
                  <c:v>1.3470434755</c:v>
                </c:pt>
                <c:pt idx="1204">
                  <c:v>0.58751978112</c:v>
                </c:pt>
                <c:pt idx="1205">
                  <c:v>9.93419665232</c:v>
                </c:pt>
                <c:pt idx="1206">
                  <c:v>0.00093675908</c:v>
                </c:pt>
                <c:pt idx="1207">
                  <c:v>0.3272204304</c:v>
                </c:pt>
                <c:pt idx="1208">
                  <c:v>0.28620197504</c:v>
                </c:pt>
                <c:pt idx="1209">
                  <c:v>0.85777963938</c:v>
                </c:pt>
                <c:pt idx="1210">
                  <c:v>0.79270279418</c:v>
                </c:pt>
                <c:pt idx="1211">
                  <c:v>0.0144740725</c:v>
                </c:pt>
                <c:pt idx="1212">
                  <c:v>1.22912863097</c:v>
                </c:pt>
                <c:pt idx="1213">
                  <c:v>0.53538805729</c:v>
                </c:pt>
                <c:pt idx="1214">
                  <c:v>0.15797063191</c:v>
                </c:pt>
                <c:pt idx="1215">
                  <c:v>0.00181516337</c:v>
                </c:pt>
                <c:pt idx="1216">
                  <c:v>0.1702911624</c:v>
                </c:pt>
                <c:pt idx="1217">
                  <c:v>0.26063576604</c:v>
                </c:pt>
                <c:pt idx="1218">
                  <c:v>0.28834304089</c:v>
                </c:pt>
                <c:pt idx="1219">
                  <c:v>0.27494696851</c:v>
                </c:pt>
                <c:pt idx="1220">
                  <c:v>0.74566391661</c:v>
                </c:pt>
                <c:pt idx="1221">
                  <c:v>0.00045821525</c:v>
                </c:pt>
                <c:pt idx="1222">
                  <c:v>0.00564467485</c:v>
                </c:pt>
                <c:pt idx="1223">
                  <c:v>1.29157767457</c:v>
                </c:pt>
                <c:pt idx="1224">
                  <c:v>0.31861142392</c:v>
                </c:pt>
                <c:pt idx="1225">
                  <c:v>0.00156088756</c:v>
                </c:pt>
                <c:pt idx="1226">
                  <c:v>0.08435918174</c:v>
                </c:pt>
                <c:pt idx="1227">
                  <c:v>0.12334734826</c:v>
                </c:pt>
                <c:pt idx="1228">
                  <c:v>0.01322232584</c:v>
                </c:pt>
                <c:pt idx="1229">
                  <c:v>0.25597850877</c:v>
                </c:pt>
                <c:pt idx="1230">
                  <c:v>0.44530033987</c:v>
                </c:pt>
                <c:pt idx="1231">
                  <c:v>1.22961396971</c:v>
                </c:pt>
                <c:pt idx="1232">
                  <c:v>1.97523352471</c:v>
                </c:pt>
                <c:pt idx="1233">
                  <c:v>0.71122984694</c:v>
                </c:pt>
                <c:pt idx="1234">
                  <c:v>0.00047537165</c:v>
                </c:pt>
                <c:pt idx="1235">
                  <c:v>0.86606145206</c:v>
                </c:pt>
                <c:pt idx="1236">
                  <c:v>0.00245748905</c:v>
                </c:pt>
                <c:pt idx="1237">
                  <c:v>0.97286298306</c:v>
                </c:pt>
                <c:pt idx="1238">
                  <c:v>0.00126249366</c:v>
                </c:pt>
                <c:pt idx="1239">
                  <c:v>0.28042340387</c:v>
                </c:pt>
                <c:pt idx="1240">
                  <c:v>0.25427531132</c:v>
                </c:pt>
                <c:pt idx="1241">
                  <c:v>0.06649358327</c:v>
                </c:pt>
                <c:pt idx="1242">
                  <c:v>1.06003547735</c:v>
                </c:pt>
                <c:pt idx="1243">
                  <c:v>1.08528106682</c:v>
                </c:pt>
                <c:pt idx="1244">
                  <c:v>0.93258054187</c:v>
                </c:pt>
                <c:pt idx="1245">
                  <c:v>0.00457450212</c:v>
                </c:pt>
                <c:pt idx="1246">
                  <c:v>0.45669397997</c:v>
                </c:pt>
                <c:pt idx="1247">
                  <c:v>0.14394597452</c:v>
                </c:pt>
                <c:pt idx="1248">
                  <c:v>0.00049760959</c:v>
                </c:pt>
                <c:pt idx="1249">
                  <c:v>0.61849525295</c:v>
                </c:pt>
                <c:pt idx="1250">
                  <c:v>0.00286161561</c:v>
                </c:pt>
                <c:pt idx="1251">
                  <c:v>0.62385817615</c:v>
                </c:pt>
                <c:pt idx="1252">
                  <c:v>0.72033378087</c:v>
                </c:pt>
                <c:pt idx="1253">
                  <c:v>0.1447688701</c:v>
                </c:pt>
                <c:pt idx="1254">
                  <c:v>1.25958943535</c:v>
                </c:pt>
                <c:pt idx="1255">
                  <c:v>0.86373607172</c:v>
                </c:pt>
                <c:pt idx="1256">
                  <c:v>0.76247367657</c:v>
                </c:pt>
                <c:pt idx="1257">
                  <c:v>0.8108987203</c:v>
                </c:pt>
                <c:pt idx="1258">
                  <c:v>1.64347763132</c:v>
                </c:pt>
                <c:pt idx="1259">
                  <c:v>0.09788025254</c:v>
                </c:pt>
                <c:pt idx="1260">
                  <c:v>0.06672085903</c:v>
                </c:pt>
                <c:pt idx="1261">
                  <c:v>0.41030017315</c:v>
                </c:pt>
                <c:pt idx="1262">
                  <c:v>0.46218228207</c:v>
                </c:pt>
                <c:pt idx="1263">
                  <c:v>0.73791771178</c:v>
                </c:pt>
                <c:pt idx="1264">
                  <c:v>0.36803300793</c:v>
                </c:pt>
                <c:pt idx="1265">
                  <c:v>0.09587899546</c:v>
                </c:pt>
                <c:pt idx="1266">
                  <c:v>0.00051907436</c:v>
                </c:pt>
                <c:pt idx="1267">
                  <c:v>0.02942399088</c:v>
                </c:pt>
                <c:pt idx="1268">
                  <c:v>0.78172052297</c:v>
                </c:pt>
                <c:pt idx="1269">
                  <c:v>1.07361044978</c:v>
                </c:pt>
                <c:pt idx="1270">
                  <c:v>0.35424190151</c:v>
                </c:pt>
                <c:pt idx="1271">
                  <c:v>0.29076130055</c:v>
                </c:pt>
                <c:pt idx="1272">
                  <c:v>0.00416087952</c:v>
                </c:pt>
                <c:pt idx="1273">
                  <c:v>0.75440727054</c:v>
                </c:pt>
                <c:pt idx="1274">
                  <c:v>0.00364489794</c:v>
                </c:pt>
                <c:pt idx="1275">
                  <c:v>0.19114997975</c:v>
                </c:pt>
                <c:pt idx="1276">
                  <c:v>0.00075903931</c:v>
                </c:pt>
                <c:pt idx="1277">
                  <c:v>0.38282477449</c:v>
                </c:pt>
                <c:pt idx="1278">
                  <c:v>0.72372326544</c:v>
                </c:pt>
                <c:pt idx="1279">
                  <c:v>0.01589778072</c:v>
                </c:pt>
                <c:pt idx="1280">
                  <c:v>0.17838708001</c:v>
                </c:pt>
                <c:pt idx="1281">
                  <c:v>0.58358945546</c:v>
                </c:pt>
                <c:pt idx="1282">
                  <c:v>0.59729775478</c:v>
                </c:pt>
                <c:pt idx="1283">
                  <c:v>0.61125775957</c:v>
                </c:pt>
                <c:pt idx="1284">
                  <c:v>0.5683528063</c:v>
                </c:pt>
                <c:pt idx="1285">
                  <c:v>1.09198042201</c:v>
                </c:pt>
                <c:pt idx="1286">
                  <c:v>0.00191889493</c:v>
                </c:pt>
                <c:pt idx="1287">
                  <c:v>0.97468960604</c:v>
                </c:pt>
                <c:pt idx="1288">
                  <c:v>0.10403539225</c:v>
                </c:pt>
                <c:pt idx="1289">
                  <c:v>0.35287588565</c:v>
                </c:pt>
                <c:pt idx="1290">
                  <c:v>1.7693772132</c:v>
                </c:pt>
                <c:pt idx="1291">
                  <c:v>0.54306805886</c:v>
                </c:pt>
                <c:pt idx="1292">
                  <c:v>0.17026734556</c:v>
                </c:pt>
                <c:pt idx="1293">
                  <c:v>0.00414572179</c:v>
                </c:pt>
                <c:pt idx="1294">
                  <c:v>0.00268662035</c:v>
                </c:pt>
                <c:pt idx="1295">
                  <c:v>0.05974442639</c:v>
                </c:pt>
                <c:pt idx="1296">
                  <c:v>0.22031652568</c:v>
                </c:pt>
                <c:pt idx="1297">
                  <c:v>1.42825123197</c:v>
                </c:pt>
                <c:pt idx="1298">
                  <c:v>0.00248544036</c:v>
                </c:pt>
                <c:pt idx="1299">
                  <c:v>0.00068990662</c:v>
                </c:pt>
                <c:pt idx="1300">
                  <c:v>0.00085808552</c:v>
                </c:pt>
                <c:pt idx="1301">
                  <c:v>0.00016246479</c:v>
                </c:pt>
                <c:pt idx="1302">
                  <c:v>0.592843141</c:v>
                </c:pt>
                <c:pt idx="1303">
                  <c:v>1.56361720557</c:v>
                </c:pt>
                <c:pt idx="1304">
                  <c:v>0.38040992798</c:v>
                </c:pt>
                <c:pt idx="1305">
                  <c:v>0.00145493375</c:v>
                </c:pt>
                <c:pt idx="1306">
                  <c:v>0.39402609677</c:v>
                </c:pt>
                <c:pt idx="1307">
                  <c:v>0.69822921057</c:v>
                </c:pt>
                <c:pt idx="1308">
                  <c:v>0.28845940379</c:v>
                </c:pt>
                <c:pt idx="1309">
                  <c:v>0.03429740728</c:v>
                </c:pt>
                <c:pt idx="1310">
                  <c:v>0.00928645567</c:v>
                </c:pt>
                <c:pt idx="1311">
                  <c:v>0.0731759528</c:v>
                </c:pt>
                <c:pt idx="1312">
                  <c:v>0.01700072475</c:v>
                </c:pt>
                <c:pt idx="1313">
                  <c:v>0.21840451323</c:v>
                </c:pt>
                <c:pt idx="1314">
                  <c:v>0.00831729994</c:v>
                </c:pt>
                <c:pt idx="1315">
                  <c:v>0.0126585946</c:v>
                </c:pt>
                <c:pt idx="1316">
                  <c:v>0.97301227447</c:v>
                </c:pt>
                <c:pt idx="1317">
                  <c:v>0.19201413462</c:v>
                </c:pt>
                <c:pt idx="1318">
                  <c:v>0.4251570484</c:v>
                </c:pt>
                <c:pt idx="1319">
                  <c:v>0.00280740351</c:v>
                </c:pt>
                <c:pt idx="1320">
                  <c:v>0.00539974218</c:v>
                </c:pt>
                <c:pt idx="1321">
                  <c:v>0.21562027469</c:v>
                </c:pt>
                <c:pt idx="1322">
                  <c:v>0.54215173266</c:v>
                </c:pt>
                <c:pt idx="1323">
                  <c:v>0.49937016999</c:v>
                </c:pt>
                <c:pt idx="1324">
                  <c:v>0.18679909965</c:v>
                </c:pt>
                <c:pt idx="1325">
                  <c:v>0.00530710236</c:v>
                </c:pt>
                <c:pt idx="1326">
                  <c:v>0.07046352916</c:v>
                </c:pt>
                <c:pt idx="1327">
                  <c:v>0.00296935513</c:v>
                </c:pt>
                <c:pt idx="1328">
                  <c:v>0.48988175306</c:v>
                </c:pt>
                <c:pt idx="1329">
                  <c:v>0.65543271368</c:v>
                </c:pt>
                <c:pt idx="1330">
                  <c:v>0.19805296423</c:v>
                </c:pt>
                <c:pt idx="1331">
                  <c:v>0.27388331395</c:v>
                </c:pt>
                <c:pt idx="1332">
                  <c:v>0.38416774981</c:v>
                </c:pt>
                <c:pt idx="1333">
                  <c:v>0.43468836678</c:v>
                </c:pt>
                <c:pt idx="1334">
                  <c:v>0.30329391484</c:v>
                </c:pt>
                <c:pt idx="1335">
                  <c:v>0.00029093101</c:v>
                </c:pt>
                <c:pt idx="1336">
                  <c:v>0.79001754152</c:v>
                </c:pt>
                <c:pt idx="1337">
                  <c:v>0.0032056351</c:v>
                </c:pt>
                <c:pt idx="1338">
                  <c:v>0.06517399719</c:v>
                </c:pt>
                <c:pt idx="1339">
                  <c:v>0.23404142877</c:v>
                </c:pt>
                <c:pt idx="1340">
                  <c:v>1.00774656418</c:v>
                </c:pt>
                <c:pt idx="1341">
                  <c:v>0.00938452948</c:v>
                </c:pt>
                <c:pt idx="1342">
                  <c:v>1.50076393161</c:v>
                </c:pt>
                <c:pt idx="1343">
                  <c:v>2.376350119489996</c:v>
                </c:pt>
                <c:pt idx="1344">
                  <c:v>0.76996461555</c:v>
                </c:pt>
                <c:pt idx="1345">
                  <c:v>0.33674835039</c:v>
                </c:pt>
                <c:pt idx="1346">
                  <c:v>0.23695224522</c:v>
                </c:pt>
                <c:pt idx="1347">
                  <c:v>0.92771622688</c:v>
                </c:pt>
                <c:pt idx="1348">
                  <c:v>0.16128005966</c:v>
                </c:pt>
                <c:pt idx="1349">
                  <c:v>0.59425801118</c:v>
                </c:pt>
                <c:pt idx="1350">
                  <c:v>0.49991041591</c:v>
                </c:pt>
                <c:pt idx="1351">
                  <c:v>0.01572954202</c:v>
                </c:pt>
                <c:pt idx="1352">
                  <c:v>0.21637096355</c:v>
                </c:pt>
                <c:pt idx="1353">
                  <c:v>0.39669648703</c:v>
                </c:pt>
                <c:pt idx="1354">
                  <c:v>0.15501541333</c:v>
                </c:pt>
                <c:pt idx="1355">
                  <c:v>0.17631812012</c:v>
                </c:pt>
                <c:pt idx="1356">
                  <c:v>0.00081834912</c:v>
                </c:pt>
                <c:pt idx="1357">
                  <c:v>0.09623050598</c:v>
                </c:pt>
                <c:pt idx="1358">
                  <c:v>0.38426205452</c:v>
                </c:pt>
                <c:pt idx="1359">
                  <c:v>0.04387125023</c:v>
                </c:pt>
                <c:pt idx="1360">
                  <c:v>1.15039909437</c:v>
                </c:pt>
                <c:pt idx="1361">
                  <c:v>0.01832071259</c:v>
                </c:pt>
                <c:pt idx="1362">
                  <c:v>0.61435772927</c:v>
                </c:pt>
                <c:pt idx="1363">
                  <c:v>1.15364949592</c:v>
                </c:pt>
                <c:pt idx="1364">
                  <c:v>0.00292261844</c:v>
                </c:pt>
                <c:pt idx="1365">
                  <c:v>0.03473327</c:v>
                </c:pt>
                <c:pt idx="1366">
                  <c:v>0.25292526716</c:v>
                </c:pt>
                <c:pt idx="1367">
                  <c:v>0.13942071371</c:v>
                </c:pt>
                <c:pt idx="1368">
                  <c:v>0.00279452318</c:v>
                </c:pt>
                <c:pt idx="1369">
                  <c:v>0.10610060682</c:v>
                </c:pt>
                <c:pt idx="1370">
                  <c:v>0.71493961694</c:v>
                </c:pt>
                <c:pt idx="1371">
                  <c:v>1.97793848901</c:v>
                </c:pt>
                <c:pt idx="1372">
                  <c:v>0.00052071649</c:v>
                </c:pt>
                <c:pt idx="1373">
                  <c:v>0.00034661289</c:v>
                </c:pt>
                <c:pt idx="1374">
                  <c:v>0.4115973744</c:v>
                </c:pt>
                <c:pt idx="1375">
                  <c:v>0.2654988375</c:v>
                </c:pt>
                <c:pt idx="1376">
                  <c:v>0.10796529309</c:v>
                </c:pt>
                <c:pt idx="1377">
                  <c:v>0.6764736169</c:v>
                </c:pt>
                <c:pt idx="1378">
                  <c:v>0.08362074136</c:v>
                </c:pt>
                <c:pt idx="1379">
                  <c:v>0.13538166705</c:v>
                </c:pt>
                <c:pt idx="1380">
                  <c:v>0.78512769254</c:v>
                </c:pt>
                <c:pt idx="1381">
                  <c:v>0.32082039585</c:v>
                </c:pt>
                <c:pt idx="1382">
                  <c:v>1.95763268321</c:v>
                </c:pt>
                <c:pt idx="1383">
                  <c:v>0.69439358551</c:v>
                </c:pt>
                <c:pt idx="1384">
                  <c:v>0.11047073188</c:v>
                </c:pt>
                <c:pt idx="1385">
                  <c:v>0.63324823075</c:v>
                </c:pt>
                <c:pt idx="1386">
                  <c:v>0.52928142142</c:v>
                </c:pt>
                <c:pt idx="1387">
                  <c:v>0.1493529365</c:v>
                </c:pt>
                <c:pt idx="1388">
                  <c:v>0.76822540014</c:v>
                </c:pt>
                <c:pt idx="1389">
                  <c:v>0.26393308646</c:v>
                </c:pt>
                <c:pt idx="1390">
                  <c:v>0.17888735764</c:v>
                </c:pt>
                <c:pt idx="1391">
                  <c:v>0.31952177958</c:v>
                </c:pt>
                <c:pt idx="1392">
                  <c:v>0.18825319119</c:v>
                </c:pt>
                <c:pt idx="1393">
                  <c:v>0.00950281148</c:v>
                </c:pt>
                <c:pt idx="1394">
                  <c:v>0.00074328436</c:v>
                </c:pt>
                <c:pt idx="1395">
                  <c:v>0.16473021322</c:v>
                </c:pt>
                <c:pt idx="1396">
                  <c:v>0.00623691846</c:v>
                </c:pt>
                <c:pt idx="1397">
                  <c:v>0.11927817115</c:v>
                </c:pt>
                <c:pt idx="1398">
                  <c:v>0.62008011155</c:v>
                </c:pt>
                <c:pt idx="1399">
                  <c:v>1.0015828915</c:v>
                </c:pt>
                <c:pt idx="1400">
                  <c:v>1.01805248014</c:v>
                </c:pt>
                <c:pt idx="1401">
                  <c:v>0.29528460998</c:v>
                </c:pt>
                <c:pt idx="1402">
                  <c:v>0.17032281568</c:v>
                </c:pt>
                <c:pt idx="1403">
                  <c:v>0.80946152679</c:v>
                </c:pt>
                <c:pt idx="1404">
                  <c:v>0.7007762884</c:v>
                </c:pt>
                <c:pt idx="1405">
                  <c:v>0.57766351237</c:v>
                </c:pt>
                <c:pt idx="1406">
                  <c:v>0.01966127633</c:v>
                </c:pt>
                <c:pt idx="1407">
                  <c:v>0.22459604109</c:v>
                </c:pt>
                <c:pt idx="1408">
                  <c:v>0.00104685324</c:v>
                </c:pt>
                <c:pt idx="1409">
                  <c:v>0.39857138399</c:v>
                </c:pt>
                <c:pt idx="1410">
                  <c:v>0.0067638844</c:v>
                </c:pt>
                <c:pt idx="1411">
                  <c:v>0.3376897409</c:v>
                </c:pt>
                <c:pt idx="1412">
                  <c:v>0.00023941069</c:v>
                </c:pt>
                <c:pt idx="1413">
                  <c:v>0.00352599385</c:v>
                </c:pt>
                <c:pt idx="1414">
                  <c:v>0.0974212906</c:v>
                </c:pt>
                <c:pt idx="1415">
                  <c:v>0.35153247105</c:v>
                </c:pt>
                <c:pt idx="1416">
                  <c:v>1.05762922693</c:v>
                </c:pt>
                <c:pt idx="1417">
                  <c:v>0.38211015707</c:v>
                </c:pt>
                <c:pt idx="1418">
                  <c:v>0.41968469765</c:v>
                </c:pt>
                <c:pt idx="1419">
                  <c:v>0.04836851709</c:v>
                </c:pt>
                <c:pt idx="1420">
                  <c:v>0.66779220332</c:v>
                </c:pt>
                <c:pt idx="1421">
                  <c:v>0.15322895011</c:v>
                </c:pt>
                <c:pt idx="1422">
                  <c:v>0.92905686245</c:v>
                </c:pt>
                <c:pt idx="1423">
                  <c:v>1.0574281523</c:v>
                </c:pt>
                <c:pt idx="1424">
                  <c:v>0.50659035426</c:v>
                </c:pt>
                <c:pt idx="1425">
                  <c:v>0.31422263138</c:v>
                </c:pt>
                <c:pt idx="1426">
                  <c:v>0.00448765987</c:v>
                </c:pt>
                <c:pt idx="1427">
                  <c:v>0.51867922338</c:v>
                </c:pt>
                <c:pt idx="1428">
                  <c:v>0.04173531479</c:v>
                </c:pt>
                <c:pt idx="1429">
                  <c:v>0.09782362759</c:v>
                </c:pt>
                <c:pt idx="1430">
                  <c:v>0.72911051653</c:v>
                </c:pt>
                <c:pt idx="1431">
                  <c:v>0.84202480606</c:v>
                </c:pt>
                <c:pt idx="1432">
                  <c:v>0.75214656893</c:v>
                </c:pt>
                <c:pt idx="1433">
                  <c:v>0.00152721773</c:v>
                </c:pt>
                <c:pt idx="1434">
                  <c:v>0.35681738034</c:v>
                </c:pt>
                <c:pt idx="1435">
                  <c:v>0.00066951889</c:v>
                </c:pt>
                <c:pt idx="1436">
                  <c:v>0.919927744</c:v>
                </c:pt>
                <c:pt idx="1437">
                  <c:v>0.51235752354</c:v>
                </c:pt>
                <c:pt idx="1438">
                  <c:v>0.16550443581</c:v>
                </c:pt>
                <c:pt idx="1439">
                  <c:v>0.62420815509</c:v>
                </c:pt>
                <c:pt idx="1440">
                  <c:v>0.45665956322</c:v>
                </c:pt>
                <c:pt idx="1441">
                  <c:v>0.87112470398</c:v>
                </c:pt>
                <c:pt idx="1442">
                  <c:v>0.50523915311</c:v>
                </c:pt>
                <c:pt idx="1443">
                  <c:v>0.26344602666</c:v>
                </c:pt>
                <c:pt idx="1444">
                  <c:v>0.00028412051</c:v>
                </c:pt>
                <c:pt idx="1445">
                  <c:v>0.00062584773</c:v>
                </c:pt>
                <c:pt idx="1446">
                  <c:v>0.01309640703</c:v>
                </c:pt>
                <c:pt idx="1447">
                  <c:v>0.14255431008</c:v>
                </c:pt>
                <c:pt idx="1448">
                  <c:v>0.47233330074</c:v>
                </c:pt>
                <c:pt idx="1449">
                  <c:v>0.73305787445</c:v>
                </c:pt>
                <c:pt idx="1450">
                  <c:v>0.08407344511</c:v>
                </c:pt>
                <c:pt idx="1451">
                  <c:v>0.00307538182</c:v>
                </c:pt>
                <c:pt idx="1452">
                  <c:v>0.11626341236</c:v>
                </c:pt>
                <c:pt idx="1453">
                  <c:v>0.23917657167</c:v>
                </c:pt>
                <c:pt idx="1454">
                  <c:v>0.00096783158</c:v>
                </c:pt>
                <c:pt idx="1455">
                  <c:v>0.18977106098</c:v>
                </c:pt>
                <c:pt idx="1456">
                  <c:v>0.00139073509</c:v>
                </c:pt>
                <c:pt idx="1457">
                  <c:v>0.02574302659</c:v>
                </c:pt>
                <c:pt idx="1458">
                  <c:v>0.00118981651</c:v>
                </c:pt>
                <c:pt idx="1459">
                  <c:v>0.00017178771</c:v>
                </c:pt>
                <c:pt idx="1460">
                  <c:v>0.38030496843</c:v>
                </c:pt>
                <c:pt idx="1461">
                  <c:v>0.00671264401</c:v>
                </c:pt>
                <c:pt idx="1462">
                  <c:v>0.00701185376</c:v>
                </c:pt>
                <c:pt idx="1463">
                  <c:v>0.08142616532</c:v>
                </c:pt>
                <c:pt idx="1464">
                  <c:v>0.95362018314</c:v>
                </c:pt>
                <c:pt idx="1465">
                  <c:v>0.46378710371</c:v>
                </c:pt>
                <c:pt idx="1466">
                  <c:v>0.54840479907</c:v>
                </c:pt>
                <c:pt idx="1467">
                  <c:v>0.00151860404</c:v>
                </c:pt>
                <c:pt idx="1468">
                  <c:v>0.57000778877</c:v>
                </c:pt>
                <c:pt idx="1469">
                  <c:v>0.15928740012</c:v>
                </c:pt>
                <c:pt idx="1470">
                  <c:v>9.15531650799</c:v>
                </c:pt>
                <c:pt idx="1471">
                  <c:v>0.00024033724</c:v>
                </c:pt>
                <c:pt idx="1472">
                  <c:v>4.63234907308</c:v>
                </c:pt>
                <c:pt idx="1473">
                  <c:v>0.0009958734</c:v>
                </c:pt>
                <c:pt idx="1474">
                  <c:v>0.01631109458</c:v>
                </c:pt>
                <c:pt idx="1475">
                  <c:v>0.52548480627</c:v>
                </c:pt>
                <c:pt idx="1476">
                  <c:v>0.00260391633</c:v>
                </c:pt>
                <c:pt idx="1477">
                  <c:v>0.01864251241</c:v>
                </c:pt>
                <c:pt idx="1478">
                  <c:v>0.03161828916</c:v>
                </c:pt>
                <c:pt idx="1479">
                  <c:v>0.44318657996</c:v>
                </c:pt>
                <c:pt idx="1480">
                  <c:v>0.31825622897</c:v>
                </c:pt>
                <c:pt idx="1481">
                  <c:v>0.66600339524</c:v>
                </c:pt>
                <c:pt idx="1482">
                  <c:v>0.07726899958</c:v>
                </c:pt>
                <c:pt idx="1483">
                  <c:v>0.84493927967</c:v>
                </c:pt>
                <c:pt idx="1484">
                  <c:v>0.00049352922</c:v>
                </c:pt>
                <c:pt idx="1485">
                  <c:v>0.03622895301</c:v>
                </c:pt>
                <c:pt idx="1486">
                  <c:v>0.20491495704</c:v>
                </c:pt>
                <c:pt idx="1487">
                  <c:v>0.11302580633</c:v>
                </c:pt>
                <c:pt idx="1488">
                  <c:v>0.35943048065</c:v>
                </c:pt>
                <c:pt idx="1489">
                  <c:v>0.14525379524</c:v>
                </c:pt>
                <c:pt idx="1490">
                  <c:v>0.44818919087</c:v>
                </c:pt>
                <c:pt idx="1491">
                  <c:v>0.00648030978</c:v>
                </c:pt>
                <c:pt idx="1492">
                  <c:v>0.00065803427</c:v>
                </c:pt>
                <c:pt idx="1493">
                  <c:v>0.78348933118</c:v>
                </c:pt>
                <c:pt idx="1494">
                  <c:v>0.23021334946</c:v>
                </c:pt>
                <c:pt idx="1495">
                  <c:v>1.11557647542</c:v>
                </c:pt>
                <c:pt idx="1496">
                  <c:v>0.40116373272</c:v>
                </c:pt>
                <c:pt idx="1497">
                  <c:v>0.35307397994</c:v>
                </c:pt>
                <c:pt idx="1498">
                  <c:v>1.47300623329</c:v>
                </c:pt>
                <c:pt idx="1499">
                  <c:v>0.44206191881</c:v>
                </c:pt>
                <c:pt idx="1500">
                  <c:v>0.89701506836</c:v>
                </c:pt>
                <c:pt idx="1501">
                  <c:v>0.29504189626</c:v>
                </c:pt>
                <c:pt idx="1502">
                  <c:v>0.65897548027</c:v>
                </c:pt>
                <c:pt idx="1503">
                  <c:v>0.00814896089</c:v>
                </c:pt>
                <c:pt idx="1504">
                  <c:v>0.08174507966</c:v>
                </c:pt>
                <c:pt idx="1505">
                  <c:v>0.57250182256</c:v>
                </c:pt>
                <c:pt idx="1506">
                  <c:v>0.04051361274</c:v>
                </c:pt>
                <c:pt idx="1507">
                  <c:v>0.76766691212</c:v>
                </c:pt>
                <c:pt idx="1508">
                  <c:v>0.02325204473</c:v>
                </c:pt>
                <c:pt idx="1509">
                  <c:v>0.00323789826</c:v>
                </c:pt>
                <c:pt idx="1510">
                  <c:v>0.15999096835</c:v>
                </c:pt>
                <c:pt idx="1511">
                  <c:v>0.48137053194</c:v>
                </c:pt>
                <c:pt idx="1512">
                  <c:v>1.15504997979</c:v>
                </c:pt>
                <c:pt idx="1513">
                  <c:v>0.00129133994</c:v>
                </c:pt>
                <c:pt idx="1514">
                  <c:v>0.13994075575</c:v>
                </c:pt>
                <c:pt idx="1515">
                  <c:v>0.81839862479</c:v>
                </c:pt>
                <c:pt idx="1516">
                  <c:v>0.90867406975</c:v>
                </c:pt>
                <c:pt idx="1517">
                  <c:v>0.39302434238</c:v>
                </c:pt>
                <c:pt idx="1518">
                  <c:v>0.00015459167</c:v>
                </c:pt>
                <c:pt idx="1519">
                  <c:v>0.26484865979</c:v>
                </c:pt>
                <c:pt idx="1520">
                  <c:v>0.35836345317</c:v>
                </c:pt>
                <c:pt idx="1521">
                  <c:v>0.02485429379</c:v>
                </c:pt>
                <c:pt idx="1522">
                  <c:v>0.03195610634</c:v>
                </c:pt>
                <c:pt idx="1523">
                  <c:v>0.2474176692</c:v>
                </c:pt>
                <c:pt idx="1524">
                  <c:v>0.00504788573</c:v>
                </c:pt>
                <c:pt idx="1525">
                  <c:v>0.04817162427</c:v>
                </c:pt>
                <c:pt idx="1526">
                  <c:v>0.80860030426</c:v>
                </c:pt>
                <c:pt idx="1527">
                  <c:v>0.57320148578</c:v>
                </c:pt>
                <c:pt idx="1528">
                  <c:v>0.09998840498</c:v>
                </c:pt>
                <c:pt idx="1529">
                  <c:v>0.66936258379</c:v>
                </c:pt>
                <c:pt idx="1530">
                  <c:v>0.72585935428</c:v>
                </c:pt>
                <c:pt idx="1531">
                  <c:v>0.75824154019</c:v>
                </c:pt>
                <c:pt idx="1532">
                  <c:v>0.05074203724</c:v>
                </c:pt>
                <c:pt idx="1533">
                  <c:v>0.41756355577</c:v>
                </c:pt>
                <c:pt idx="1534">
                  <c:v>0.77523329351</c:v>
                </c:pt>
                <c:pt idx="1535">
                  <c:v>0.09107293505</c:v>
                </c:pt>
                <c:pt idx="1536">
                  <c:v>0.02455340637</c:v>
                </c:pt>
                <c:pt idx="1537">
                  <c:v>0.09156506216</c:v>
                </c:pt>
                <c:pt idx="1538">
                  <c:v>0.13949305527</c:v>
                </c:pt>
                <c:pt idx="1539">
                  <c:v>0.15458925017</c:v>
                </c:pt>
                <c:pt idx="1540">
                  <c:v>0.41789289442</c:v>
                </c:pt>
                <c:pt idx="1541">
                  <c:v>0.36341838125</c:v>
                </c:pt>
                <c:pt idx="1542">
                  <c:v>0.12904475473</c:v>
                </c:pt>
                <c:pt idx="1543">
                  <c:v>0.77748448978</c:v>
                </c:pt>
                <c:pt idx="1544">
                  <c:v>0.0320752114</c:v>
                </c:pt>
                <c:pt idx="1545">
                  <c:v>0.38716522681</c:v>
                </c:pt>
                <c:pt idx="1546">
                  <c:v>0.97283623021</c:v>
                </c:pt>
                <c:pt idx="1547">
                  <c:v>1.46345656189</c:v>
                </c:pt>
                <c:pt idx="1548">
                  <c:v>1.32947009121</c:v>
                </c:pt>
                <c:pt idx="1549">
                  <c:v>0.45673924498</c:v>
                </c:pt>
                <c:pt idx="1550">
                  <c:v>0.00103657415</c:v>
                </c:pt>
                <c:pt idx="1551">
                  <c:v>0.10456108027</c:v>
                </c:pt>
                <c:pt idx="1552">
                  <c:v>0.85384874671</c:v>
                </c:pt>
                <c:pt idx="1553">
                  <c:v>0.00546995981</c:v>
                </c:pt>
                <c:pt idx="1554">
                  <c:v>0.07931666212</c:v>
                </c:pt>
                <c:pt idx="1555">
                  <c:v>0.34922437461</c:v>
                </c:pt>
                <c:pt idx="1556">
                  <c:v>0.11766752181</c:v>
                </c:pt>
                <c:pt idx="1557">
                  <c:v>0.00130858495</c:v>
                </c:pt>
                <c:pt idx="1558">
                  <c:v>0.92967626329</c:v>
                </c:pt>
                <c:pt idx="1559">
                  <c:v>0.01679769177</c:v>
                </c:pt>
                <c:pt idx="1560">
                  <c:v>0.0006473644</c:v>
                </c:pt>
                <c:pt idx="1561">
                  <c:v>0.01446749914</c:v>
                </c:pt>
                <c:pt idx="1562">
                  <c:v>0.03444798651</c:v>
                </c:pt>
                <c:pt idx="1563">
                  <c:v>0.31110146963</c:v>
                </c:pt>
                <c:pt idx="1564">
                  <c:v>0.00012563868</c:v>
                </c:pt>
                <c:pt idx="1565">
                  <c:v>0.00972231159</c:v>
                </c:pt>
                <c:pt idx="1566">
                  <c:v>0.8889371485</c:v>
                </c:pt>
                <c:pt idx="1567">
                  <c:v>0.46716657349</c:v>
                </c:pt>
                <c:pt idx="1568">
                  <c:v>0.00643482948</c:v>
                </c:pt>
                <c:pt idx="1569">
                  <c:v>0.00084933851</c:v>
                </c:pt>
                <c:pt idx="1570">
                  <c:v>0.23656012468</c:v>
                </c:pt>
                <c:pt idx="1571">
                  <c:v>0.05777919686</c:v>
                </c:pt>
                <c:pt idx="1572">
                  <c:v>0.00045203594</c:v>
                </c:pt>
                <c:pt idx="1573">
                  <c:v>0.45140737356</c:v>
                </c:pt>
                <c:pt idx="1574">
                  <c:v>0.00433842666</c:v>
                </c:pt>
                <c:pt idx="1575">
                  <c:v>1.57747279716</c:v>
                </c:pt>
                <c:pt idx="1576">
                  <c:v>0.68453851153</c:v>
                </c:pt>
                <c:pt idx="1577">
                  <c:v>0.00053754427</c:v>
                </c:pt>
                <c:pt idx="1578">
                  <c:v>0.22421586439</c:v>
                </c:pt>
                <c:pt idx="1579">
                  <c:v>0.09776855707</c:v>
                </c:pt>
                <c:pt idx="1580">
                  <c:v>0.00484038613</c:v>
                </c:pt>
                <c:pt idx="1581">
                  <c:v>0.0354207191</c:v>
                </c:pt>
                <c:pt idx="1582">
                  <c:v>0.84651498989</c:v>
                </c:pt>
                <c:pt idx="1583">
                  <c:v>0.29930239592</c:v>
                </c:pt>
                <c:pt idx="1584">
                  <c:v>0.85550138675</c:v>
                </c:pt>
                <c:pt idx="1585">
                  <c:v>0.11413788358</c:v>
                </c:pt>
                <c:pt idx="1586">
                  <c:v>0.00016865417</c:v>
                </c:pt>
                <c:pt idx="1587">
                  <c:v>1.20348214674</c:v>
                </c:pt>
                <c:pt idx="1588">
                  <c:v>0.41078374023</c:v>
                </c:pt>
                <c:pt idx="1589">
                  <c:v>1.7319520113</c:v>
                </c:pt>
                <c:pt idx="1590">
                  <c:v>0.06129788214</c:v>
                </c:pt>
                <c:pt idx="1591">
                  <c:v>0.00028092938</c:v>
                </c:pt>
                <c:pt idx="1592">
                  <c:v>0.57662421838</c:v>
                </c:pt>
                <c:pt idx="1593">
                  <c:v>0.37261258222</c:v>
                </c:pt>
                <c:pt idx="1594">
                  <c:v>0.77013937276</c:v>
                </c:pt>
                <c:pt idx="1595">
                  <c:v>0.35730617673</c:v>
                </c:pt>
                <c:pt idx="1596">
                  <c:v>0.56540064264</c:v>
                </c:pt>
                <c:pt idx="1597">
                  <c:v>0.00068090655</c:v>
                </c:pt>
                <c:pt idx="1598">
                  <c:v>0.14066110178</c:v>
                </c:pt>
                <c:pt idx="1599">
                  <c:v>0.85193797047</c:v>
                </c:pt>
                <c:pt idx="1600">
                  <c:v>0.89457577442</c:v>
                </c:pt>
                <c:pt idx="1601">
                  <c:v>0.05177100556</c:v>
                </c:pt>
                <c:pt idx="1602">
                  <c:v>0.50704892679</c:v>
                </c:pt>
                <c:pt idx="1603">
                  <c:v>0.76150711929</c:v>
                </c:pt>
                <c:pt idx="1604">
                  <c:v>0.00165836948</c:v>
                </c:pt>
                <c:pt idx="1605">
                  <c:v>0.08210901932</c:v>
                </c:pt>
                <c:pt idx="1606">
                  <c:v>0.50535946833</c:v>
                </c:pt>
                <c:pt idx="1607">
                  <c:v>0.30024496527</c:v>
                </c:pt>
                <c:pt idx="1608">
                  <c:v>0.00057115537</c:v>
                </c:pt>
                <c:pt idx="1609">
                  <c:v>0.00029868568</c:v>
                </c:pt>
                <c:pt idx="1610">
                  <c:v>0.27502254217</c:v>
                </c:pt>
                <c:pt idx="1611">
                  <c:v>0.12680322727</c:v>
                </c:pt>
                <c:pt idx="1612">
                  <c:v>0.00359642183</c:v>
                </c:pt>
                <c:pt idx="1613">
                  <c:v>0.03238145191</c:v>
                </c:pt>
                <c:pt idx="1614">
                  <c:v>0.00099918873</c:v>
                </c:pt>
                <c:pt idx="1615">
                  <c:v>0.20060568772</c:v>
                </c:pt>
                <c:pt idx="1616">
                  <c:v>0.04961761819</c:v>
                </c:pt>
                <c:pt idx="1617">
                  <c:v>0.27266761279</c:v>
                </c:pt>
                <c:pt idx="1618">
                  <c:v>0.55824331679</c:v>
                </c:pt>
                <c:pt idx="1619">
                  <c:v>0.57580319718</c:v>
                </c:pt>
                <c:pt idx="1620">
                  <c:v>0.67319062665</c:v>
                </c:pt>
                <c:pt idx="1621">
                  <c:v>0.44509946263</c:v>
                </c:pt>
                <c:pt idx="1622">
                  <c:v>0.09663874667</c:v>
                </c:pt>
                <c:pt idx="1623">
                  <c:v>0.83420326635</c:v>
                </c:pt>
                <c:pt idx="1624">
                  <c:v>0.0009468124</c:v>
                </c:pt>
                <c:pt idx="1625">
                  <c:v>0.72122881354</c:v>
                </c:pt>
                <c:pt idx="1626">
                  <c:v>0.36685054319</c:v>
                </c:pt>
                <c:pt idx="1627">
                  <c:v>0.00157178345</c:v>
                </c:pt>
                <c:pt idx="1628">
                  <c:v>0.4838378798</c:v>
                </c:pt>
                <c:pt idx="1629">
                  <c:v>0.18191693661</c:v>
                </c:pt>
                <c:pt idx="1630">
                  <c:v>0.06488226521</c:v>
                </c:pt>
                <c:pt idx="1631">
                  <c:v>0.59077121025</c:v>
                </c:pt>
                <c:pt idx="1632">
                  <c:v>0.48954169551</c:v>
                </c:pt>
                <c:pt idx="1633">
                  <c:v>0.14704100168</c:v>
                </c:pt>
                <c:pt idx="1634">
                  <c:v>0.21045227533</c:v>
                </c:pt>
                <c:pt idx="1635">
                  <c:v>0.25519813673</c:v>
                </c:pt>
                <c:pt idx="1636">
                  <c:v>0.36128406804</c:v>
                </c:pt>
                <c:pt idx="1637">
                  <c:v>0.19219814117</c:v>
                </c:pt>
                <c:pt idx="1638">
                  <c:v>0.07479248305</c:v>
                </c:pt>
                <c:pt idx="1639">
                  <c:v>0.00047296967</c:v>
                </c:pt>
                <c:pt idx="1640">
                  <c:v>0.00829571993</c:v>
                </c:pt>
                <c:pt idx="1641">
                  <c:v>0.37657265072</c:v>
                </c:pt>
                <c:pt idx="1642">
                  <c:v>0.03029643993</c:v>
                </c:pt>
                <c:pt idx="1643">
                  <c:v>0.03905829349</c:v>
                </c:pt>
                <c:pt idx="1644">
                  <c:v>0.55672076271</c:v>
                </c:pt>
                <c:pt idx="1645">
                  <c:v>0.40385250158</c:v>
                </c:pt>
                <c:pt idx="1646">
                  <c:v>0.01661153843</c:v>
                </c:pt>
                <c:pt idx="1647">
                  <c:v>1.01796908655</c:v>
                </c:pt>
                <c:pt idx="1648">
                  <c:v>0.00024065052</c:v>
                </c:pt>
                <c:pt idx="1649">
                  <c:v>0.18394125079</c:v>
                </c:pt>
                <c:pt idx="1650">
                  <c:v>0.00360211703</c:v>
                </c:pt>
                <c:pt idx="1651">
                  <c:v>0.00023634359</c:v>
                </c:pt>
                <c:pt idx="1652">
                  <c:v>0.48159712404</c:v>
                </c:pt>
                <c:pt idx="1653">
                  <c:v>0.00246373192</c:v>
                </c:pt>
                <c:pt idx="1654">
                  <c:v>0.34765652184</c:v>
                </c:pt>
                <c:pt idx="1655">
                  <c:v>1.01799391394</c:v>
                </c:pt>
                <c:pt idx="1656">
                  <c:v>0.02189311088</c:v>
                </c:pt>
                <c:pt idx="1657">
                  <c:v>0.60305526548</c:v>
                </c:pt>
                <c:pt idx="1658">
                  <c:v>1.46070174069</c:v>
                </c:pt>
                <c:pt idx="1659">
                  <c:v>1.37479176688</c:v>
                </c:pt>
                <c:pt idx="1660">
                  <c:v>1.01187139167</c:v>
                </c:pt>
                <c:pt idx="1661">
                  <c:v>1.0488762615</c:v>
                </c:pt>
                <c:pt idx="1662">
                  <c:v>0.01362088068</c:v>
                </c:pt>
                <c:pt idx="1663">
                  <c:v>0.00708787017</c:v>
                </c:pt>
                <c:pt idx="1664">
                  <c:v>0.2262095906</c:v>
                </c:pt>
                <c:pt idx="1665">
                  <c:v>0.00024069225</c:v>
                </c:pt>
                <c:pt idx="1666">
                  <c:v>0.07962174833</c:v>
                </c:pt>
                <c:pt idx="1667">
                  <c:v>0.01358669765</c:v>
                </c:pt>
                <c:pt idx="1668">
                  <c:v>0.21503007141</c:v>
                </c:pt>
                <c:pt idx="1669">
                  <c:v>0.14118926283</c:v>
                </c:pt>
                <c:pt idx="1670">
                  <c:v>0.00754496609</c:v>
                </c:pt>
                <c:pt idx="1671">
                  <c:v>0.43582693308</c:v>
                </c:pt>
                <c:pt idx="1672">
                  <c:v>2.29868526942</c:v>
                </c:pt>
                <c:pt idx="1673">
                  <c:v>0.22350254071</c:v>
                </c:pt>
                <c:pt idx="1674">
                  <c:v>1.37305269885</c:v>
                </c:pt>
                <c:pt idx="1675">
                  <c:v>0.21093182142</c:v>
                </c:pt>
                <c:pt idx="1676">
                  <c:v>0.00038954042</c:v>
                </c:pt>
                <c:pt idx="1677">
                  <c:v>1.17729271892</c:v>
                </c:pt>
                <c:pt idx="1678">
                  <c:v>0.39498975896</c:v>
                </c:pt>
                <c:pt idx="1679">
                  <c:v>0.18956997767</c:v>
                </c:pt>
                <c:pt idx="1680">
                  <c:v>0.32236984277</c:v>
                </c:pt>
                <c:pt idx="1681">
                  <c:v>0.76883926951</c:v>
                </c:pt>
                <c:pt idx="1682">
                  <c:v>0.02594887482</c:v>
                </c:pt>
                <c:pt idx="1683">
                  <c:v>0.74429033962</c:v>
                </c:pt>
                <c:pt idx="1684">
                  <c:v>0.01163639136</c:v>
                </c:pt>
                <c:pt idx="1685">
                  <c:v>0.00036928426</c:v>
                </c:pt>
                <c:pt idx="1686">
                  <c:v>0.00093517656</c:v>
                </c:pt>
                <c:pt idx="1687">
                  <c:v>0.02386975015</c:v>
                </c:pt>
                <c:pt idx="1688">
                  <c:v>0.00431164139</c:v>
                </c:pt>
                <c:pt idx="1689">
                  <c:v>0.00056802867</c:v>
                </c:pt>
                <c:pt idx="1690">
                  <c:v>1.09770754884</c:v>
                </c:pt>
                <c:pt idx="1691">
                  <c:v>0.05626499347</c:v>
                </c:pt>
                <c:pt idx="1692">
                  <c:v>0.02890724438</c:v>
                </c:pt>
                <c:pt idx="1693">
                  <c:v>1.22745632597</c:v>
                </c:pt>
                <c:pt idx="1694">
                  <c:v>1.12634968081</c:v>
                </c:pt>
                <c:pt idx="1695">
                  <c:v>0.13794022076</c:v>
                </c:pt>
                <c:pt idx="1696">
                  <c:v>0.0489290658</c:v>
                </c:pt>
                <c:pt idx="1697">
                  <c:v>0.00417989152</c:v>
                </c:pt>
                <c:pt idx="1698">
                  <c:v>0.08027044263</c:v>
                </c:pt>
                <c:pt idx="1699">
                  <c:v>0.0636361058</c:v>
                </c:pt>
                <c:pt idx="1700">
                  <c:v>0.46167786387</c:v>
                </c:pt>
                <c:pt idx="1701">
                  <c:v>0.56297238521</c:v>
                </c:pt>
                <c:pt idx="1702">
                  <c:v>0.71292772054</c:v>
                </c:pt>
                <c:pt idx="1703">
                  <c:v>0.13490704891</c:v>
                </c:pt>
                <c:pt idx="1704">
                  <c:v>0.00408031894</c:v>
                </c:pt>
                <c:pt idx="1705">
                  <c:v>0.61290621542</c:v>
                </c:pt>
                <c:pt idx="1706">
                  <c:v>0.03471882079</c:v>
                </c:pt>
                <c:pt idx="1707">
                  <c:v>0.07302361423</c:v>
                </c:pt>
                <c:pt idx="1708">
                  <c:v>0.55465553106</c:v>
                </c:pt>
                <c:pt idx="1709">
                  <c:v>1.10352729439</c:v>
                </c:pt>
                <c:pt idx="1710">
                  <c:v>0.5538123576</c:v>
                </c:pt>
                <c:pt idx="1711">
                  <c:v>0.00055457834</c:v>
                </c:pt>
                <c:pt idx="1712">
                  <c:v>0.16115583504</c:v>
                </c:pt>
                <c:pt idx="1713">
                  <c:v>0.56405383543</c:v>
                </c:pt>
                <c:pt idx="1714">
                  <c:v>0.03535569626</c:v>
                </c:pt>
                <c:pt idx="1715">
                  <c:v>0.49244034982</c:v>
                </c:pt>
                <c:pt idx="1716">
                  <c:v>0.52835026234</c:v>
                </c:pt>
                <c:pt idx="1717">
                  <c:v>0.19167764316</c:v>
                </c:pt>
                <c:pt idx="1718">
                  <c:v>0.49569973504</c:v>
                </c:pt>
                <c:pt idx="1719">
                  <c:v>0.00855130758</c:v>
                </c:pt>
                <c:pt idx="1720">
                  <c:v>0.387549369</c:v>
                </c:pt>
                <c:pt idx="1721">
                  <c:v>0.15139932275</c:v>
                </c:pt>
                <c:pt idx="1722">
                  <c:v>0.66779088149</c:v>
                </c:pt>
                <c:pt idx="1723">
                  <c:v>0.37951393031</c:v>
                </c:pt>
                <c:pt idx="1724">
                  <c:v>0.36828847578</c:v>
                </c:pt>
                <c:pt idx="1725">
                  <c:v>0.4707322671</c:v>
                </c:pt>
                <c:pt idx="1726">
                  <c:v>0.27173361495</c:v>
                </c:pt>
                <c:pt idx="1727">
                  <c:v>0.01186898533</c:v>
                </c:pt>
                <c:pt idx="1728">
                  <c:v>0.78151964096</c:v>
                </c:pt>
                <c:pt idx="1729">
                  <c:v>0.00490238482</c:v>
                </c:pt>
                <c:pt idx="1730">
                  <c:v>0.11048595916</c:v>
                </c:pt>
                <c:pt idx="1731">
                  <c:v>0.2881100515</c:v>
                </c:pt>
                <c:pt idx="1732">
                  <c:v>0.18245203057</c:v>
                </c:pt>
                <c:pt idx="1733">
                  <c:v>0.07662766948</c:v>
                </c:pt>
                <c:pt idx="1734">
                  <c:v>0.03348149691</c:v>
                </c:pt>
                <c:pt idx="1735">
                  <c:v>0.0217306059</c:v>
                </c:pt>
                <c:pt idx="1736">
                  <c:v>0.19096367582</c:v>
                </c:pt>
                <c:pt idx="1737">
                  <c:v>0.30962104723</c:v>
                </c:pt>
                <c:pt idx="1738">
                  <c:v>0.00050003101</c:v>
                </c:pt>
                <c:pt idx="1739">
                  <c:v>0.00627446086</c:v>
                </c:pt>
                <c:pt idx="1740">
                  <c:v>0.0020530507</c:v>
                </c:pt>
                <c:pt idx="1741">
                  <c:v>0.17961649019</c:v>
                </c:pt>
                <c:pt idx="1742">
                  <c:v>0.00654507434</c:v>
                </c:pt>
                <c:pt idx="1743">
                  <c:v>0.13663651996</c:v>
                </c:pt>
                <c:pt idx="1744">
                  <c:v>0.09499123738</c:v>
                </c:pt>
                <c:pt idx="1745">
                  <c:v>0.00066273545</c:v>
                </c:pt>
                <c:pt idx="1746">
                  <c:v>0.54758356457</c:v>
                </c:pt>
                <c:pt idx="1747">
                  <c:v>0.00049077029</c:v>
                </c:pt>
                <c:pt idx="1748">
                  <c:v>0.1492270201</c:v>
                </c:pt>
                <c:pt idx="1749">
                  <c:v>0.00093028899</c:v>
                </c:pt>
                <c:pt idx="1750">
                  <c:v>0.01008721921</c:v>
                </c:pt>
                <c:pt idx="1751">
                  <c:v>0.70827536371</c:v>
                </c:pt>
                <c:pt idx="1752">
                  <c:v>0.55645478003</c:v>
                </c:pt>
                <c:pt idx="1753">
                  <c:v>5.74834512986</c:v>
                </c:pt>
                <c:pt idx="1754">
                  <c:v>0.0446447457</c:v>
                </c:pt>
                <c:pt idx="1755">
                  <c:v>0.0061793177</c:v>
                </c:pt>
                <c:pt idx="1756">
                  <c:v>0.00193275225</c:v>
                </c:pt>
                <c:pt idx="1757">
                  <c:v>0.4705944495</c:v>
                </c:pt>
                <c:pt idx="1758">
                  <c:v>0.39663912564</c:v>
                </c:pt>
                <c:pt idx="1759">
                  <c:v>0.00054240543</c:v>
                </c:pt>
                <c:pt idx="1760">
                  <c:v>0.59089281087</c:v>
                </c:pt>
                <c:pt idx="1761">
                  <c:v>0.41586397573</c:v>
                </c:pt>
                <c:pt idx="1762">
                  <c:v>0.01012188164</c:v>
                </c:pt>
                <c:pt idx="1763">
                  <c:v>0.24740544457</c:v>
                </c:pt>
                <c:pt idx="1764">
                  <c:v>0.0011407123</c:v>
                </c:pt>
                <c:pt idx="1765">
                  <c:v>0.30371063784</c:v>
                </c:pt>
                <c:pt idx="1766">
                  <c:v>0.00023506399</c:v>
                </c:pt>
                <c:pt idx="1767">
                  <c:v>0.46262744004</c:v>
                </c:pt>
                <c:pt idx="1768">
                  <c:v>0.00021439764</c:v>
                </c:pt>
                <c:pt idx="1769">
                  <c:v>0.49479784336</c:v>
                </c:pt>
                <c:pt idx="1770">
                  <c:v>0.01517360565</c:v>
                </c:pt>
                <c:pt idx="1771">
                  <c:v>0.00044878723</c:v>
                </c:pt>
                <c:pt idx="1772">
                  <c:v>0.01776696363</c:v>
                </c:pt>
                <c:pt idx="1773">
                  <c:v>0.56372863672</c:v>
                </c:pt>
                <c:pt idx="1774">
                  <c:v>0.20493946599</c:v>
                </c:pt>
                <c:pt idx="1775">
                  <c:v>0.13910204603</c:v>
                </c:pt>
                <c:pt idx="1776">
                  <c:v>0.06591586837</c:v>
                </c:pt>
                <c:pt idx="1777">
                  <c:v>0.5106834709</c:v>
                </c:pt>
                <c:pt idx="1778">
                  <c:v>0.00046414403</c:v>
                </c:pt>
                <c:pt idx="1779">
                  <c:v>0.36790403687</c:v>
                </c:pt>
                <c:pt idx="1780">
                  <c:v>0.53840294534</c:v>
                </c:pt>
                <c:pt idx="1781">
                  <c:v>0.01593703528</c:v>
                </c:pt>
                <c:pt idx="1782">
                  <c:v>0.07121580389</c:v>
                </c:pt>
                <c:pt idx="1783">
                  <c:v>0.03521667303</c:v>
                </c:pt>
                <c:pt idx="1784">
                  <c:v>0.0543190326</c:v>
                </c:pt>
                <c:pt idx="1785">
                  <c:v>0.00197945563</c:v>
                </c:pt>
                <c:pt idx="1786">
                  <c:v>1.9176983842</c:v>
                </c:pt>
                <c:pt idx="1787">
                  <c:v>1.53204042756</c:v>
                </c:pt>
                <c:pt idx="1788">
                  <c:v>0.59764377046</c:v>
                </c:pt>
                <c:pt idx="1789">
                  <c:v>0.39735220176</c:v>
                </c:pt>
                <c:pt idx="1790">
                  <c:v>0.42563284817</c:v>
                </c:pt>
                <c:pt idx="1791">
                  <c:v>0.00032026448</c:v>
                </c:pt>
                <c:pt idx="1792">
                  <c:v>9.8205192783</c:v>
                </c:pt>
                <c:pt idx="1793">
                  <c:v>0.07769925971</c:v>
                </c:pt>
                <c:pt idx="1794">
                  <c:v>2.375069043369999</c:v>
                </c:pt>
                <c:pt idx="1795">
                  <c:v>0.59242757422</c:v>
                </c:pt>
                <c:pt idx="1796">
                  <c:v>0.00443090488</c:v>
                </c:pt>
                <c:pt idx="1797">
                  <c:v>0.95779738344</c:v>
                </c:pt>
                <c:pt idx="1798">
                  <c:v>0.43968374574</c:v>
                </c:pt>
                <c:pt idx="1799">
                  <c:v>0.00012538675</c:v>
                </c:pt>
                <c:pt idx="1800">
                  <c:v>0.72803513429</c:v>
                </c:pt>
                <c:pt idx="1801">
                  <c:v>0.62426945139</c:v>
                </c:pt>
                <c:pt idx="1802">
                  <c:v>0.44918407837</c:v>
                </c:pt>
                <c:pt idx="1803">
                  <c:v>0.38274044321</c:v>
                </c:pt>
                <c:pt idx="1804">
                  <c:v>0.15416322404</c:v>
                </c:pt>
                <c:pt idx="1805">
                  <c:v>0.56766238033</c:v>
                </c:pt>
                <c:pt idx="1806">
                  <c:v>0.46531062975</c:v>
                </c:pt>
                <c:pt idx="1807">
                  <c:v>1.19495813849</c:v>
                </c:pt>
                <c:pt idx="1808">
                  <c:v>0.02244608978</c:v>
                </c:pt>
                <c:pt idx="1809">
                  <c:v>0.00134134319</c:v>
                </c:pt>
                <c:pt idx="1810">
                  <c:v>0.51599799979</c:v>
                </c:pt>
                <c:pt idx="1811">
                  <c:v>0.00435206142</c:v>
                </c:pt>
                <c:pt idx="1812">
                  <c:v>0.00028716407</c:v>
                </c:pt>
                <c:pt idx="1813">
                  <c:v>0.22818195015</c:v>
                </c:pt>
                <c:pt idx="1814">
                  <c:v>0.19590639974</c:v>
                </c:pt>
                <c:pt idx="1815">
                  <c:v>0.67387853743</c:v>
                </c:pt>
                <c:pt idx="1816">
                  <c:v>0.58041446466</c:v>
                </c:pt>
                <c:pt idx="1817">
                  <c:v>0.41598453155</c:v>
                </c:pt>
                <c:pt idx="1818">
                  <c:v>0.33507471197</c:v>
                </c:pt>
                <c:pt idx="1819">
                  <c:v>0.00010787359</c:v>
                </c:pt>
                <c:pt idx="1820">
                  <c:v>0.19583737319</c:v>
                </c:pt>
                <c:pt idx="1821">
                  <c:v>0.00023676374</c:v>
                </c:pt>
                <c:pt idx="1822">
                  <c:v>0.42556452783</c:v>
                </c:pt>
                <c:pt idx="1823">
                  <c:v>0.72695175182</c:v>
                </c:pt>
                <c:pt idx="1824">
                  <c:v>4.2131650823</c:v>
                </c:pt>
                <c:pt idx="1825">
                  <c:v>2.7402447806</c:v>
                </c:pt>
                <c:pt idx="1826">
                  <c:v>0.13212441153</c:v>
                </c:pt>
                <c:pt idx="1827">
                  <c:v>0.03633489592</c:v>
                </c:pt>
                <c:pt idx="1828">
                  <c:v>0.00030931105</c:v>
                </c:pt>
                <c:pt idx="1829">
                  <c:v>0.59848977277</c:v>
                </c:pt>
                <c:pt idx="1830">
                  <c:v>0.12800628605</c:v>
                </c:pt>
                <c:pt idx="1831">
                  <c:v>0.55792779922</c:v>
                </c:pt>
                <c:pt idx="1832">
                  <c:v>1.09066134854</c:v>
                </c:pt>
                <c:pt idx="1833">
                  <c:v>0.00055217122</c:v>
                </c:pt>
                <c:pt idx="1834">
                  <c:v>0.56183112213</c:v>
                </c:pt>
                <c:pt idx="1835">
                  <c:v>0.10335625035</c:v>
                </c:pt>
                <c:pt idx="1836">
                  <c:v>0.49459794256</c:v>
                </c:pt>
                <c:pt idx="1837">
                  <c:v>0.00046537267</c:v>
                </c:pt>
                <c:pt idx="1838">
                  <c:v>0.44536019388</c:v>
                </c:pt>
                <c:pt idx="1839">
                  <c:v>0.11183566736</c:v>
                </c:pt>
                <c:pt idx="1840">
                  <c:v>0.17906374158</c:v>
                </c:pt>
                <c:pt idx="1841">
                  <c:v>0.00130817576</c:v>
                </c:pt>
                <c:pt idx="1842">
                  <c:v>0.78821108038</c:v>
                </c:pt>
                <c:pt idx="1843">
                  <c:v>0.11515474002</c:v>
                </c:pt>
                <c:pt idx="1844">
                  <c:v>0.26638265926</c:v>
                </c:pt>
                <c:pt idx="1845">
                  <c:v>0.00045461475</c:v>
                </c:pt>
                <c:pt idx="1846">
                  <c:v>0.34971329463</c:v>
                </c:pt>
                <c:pt idx="1847">
                  <c:v>0.31520669793</c:v>
                </c:pt>
                <c:pt idx="1848">
                  <c:v>0.27970745366</c:v>
                </c:pt>
                <c:pt idx="1849">
                  <c:v>0.79246997842</c:v>
                </c:pt>
                <c:pt idx="1850">
                  <c:v>0.57264499561</c:v>
                </c:pt>
                <c:pt idx="1851">
                  <c:v>0.70244543647</c:v>
                </c:pt>
                <c:pt idx="1852">
                  <c:v>0.00099728382</c:v>
                </c:pt>
                <c:pt idx="1853">
                  <c:v>0.14070268342</c:v>
                </c:pt>
                <c:pt idx="1854">
                  <c:v>7.139334852249983</c:v>
                </c:pt>
                <c:pt idx="1855">
                  <c:v>0.00337776615</c:v>
                </c:pt>
                <c:pt idx="1856">
                  <c:v>0.00421097554</c:v>
                </c:pt>
                <c:pt idx="1857">
                  <c:v>0.00772923899</c:v>
                </c:pt>
                <c:pt idx="1858">
                  <c:v>1.27537302504</c:v>
                </c:pt>
                <c:pt idx="1859">
                  <c:v>0.86350133922</c:v>
                </c:pt>
                <c:pt idx="1860">
                  <c:v>0.11926352573</c:v>
                </c:pt>
                <c:pt idx="1861">
                  <c:v>0.00601019753</c:v>
                </c:pt>
                <c:pt idx="1862">
                  <c:v>0.0032265591</c:v>
                </c:pt>
                <c:pt idx="1863">
                  <c:v>0.61600482292</c:v>
                </c:pt>
                <c:pt idx="1864">
                  <c:v>0.02069008211</c:v>
                </c:pt>
                <c:pt idx="1865">
                  <c:v>0.06322514843</c:v>
                </c:pt>
                <c:pt idx="1866">
                  <c:v>0.00127398978</c:v>
                </c:pt>
                <c:pt idx="1867">
                  <c:v>0.01850813823</c:v>
                </c:pt>
                <c:pt idx="1868">
                  <c:v>0.00016483037</c:v>
                </c:pt>
                <c:pt idx="1869">
                  <c:v>0.08420484143</c:v>
                </c:pt>
                <c:pt idx="1870">
                  <c:v>0.09151889275</c:v>
                </c:pt>
                <c:pt idx="1871">
                  <c:v>0.10888127662</c:v>
                </c:pt>
                <c:pt idx="1872">
                  <c:v>0.12793432873</c:v>
                </c:pt>
                <c:pt idx="1873">
                  <c:v>1.82246760884</c:v>
                </c:pt>
                <c:pt idx="1874">
                  <c:v>0.19531566318</c:v>
                </c:pt>
                <c:pt idx="1875">
                  <c:v>0.0883503656</c:v>
                </c:pt>
                <c:pt idx="1876">
                  <c:v>0.43929272246</c:v>
                </c:pt>
                <c:pt idx="1877">
                  <c:v>0.04550972715</c:v>
                </c:pt>
                <c:pt idx="1878">
                  <c:v>0.05631998528</c:v>
                </c:pt>
                <c:pt idx="1879">
                  <c:v>0.00871618992</c:v>
                </c:pt>
                <c:pt idx="1880">
                  <c:v>0.29687616808</c:v>
                </c:pt>
                <c:pt idx="1881">
                  <c:v>0.03365048003</c:v>
                </c:pt>
                <c:pt idx="1882">
                  <c:v>0.58728206203</c:v>
                </c:pt>
                <c:pt idx="1883">
                  <c:v>0.50135961401</c:v>
                </c:pt>
                <c:pt idx="1884">
                  <c:v>0.02183138441</c:v>
                </c:pt>
                <c:pt idx="1885">
                  <c:v>0.08436622049</c:v>
                </c:pt>
                <c:pt idx="1886">
                  <c:v>0.07333520579</c:v>
                </c:pt>
                <c:pt idx="1887">
                  <c:v>1.17995179017</c:v>
                </c:pt>
                <c:pt idx="1888">
                  <c:v>0.01580007505</c:v>
                </c:pt>
                <c:pt idx="1889">
                  <c:v>0.84181630716</c:v>
                </c:pt>
                <c:pt idx="1890">
                  <c:v>0.23692807111</c:v>
                </c:pt>
                <c:pt idx="1891">
                  <c:v>0.31458102676</c:v>
                </c:pt>
                <c:pt idx="1892">
                  <c:v>0.62163896243</c:v>
                </c:pt>
                <c:pt idx="1893">
                  <c:v>0.05656316915</c:v>
                </c:pt>
                <c:pt idx="1894">
                  <c:v>0.00019563177</c:v>
                </c:pt>
                <c:pt idx="1895">
                  <c:v>0.01515416325</c:v>
                </c:pt>
                <c:pt idx="1896">
                  <c:v>0.00057598786</c:v>
                </c:pt>
                <c:pt idx="1897">
                  <c:v>0.70805328457</c:v>
                </c:pt>
                <c:pt idx="1898">
                  <c:v>0.10729857975</c:v>
                </c:pt>
                <c:pt idx="1899">
                  <c:v>0.55098955219</c:v>
                </c:pt>
                <c:pt idx="1900">
                  <c:v>0.19040260009</c:v>
                </c:pt>
                <c:pt idx="1901">
                  <c:v>0.07262327871</c:v>
                </c:pt>
                <c:pt idx="1902">
                  <c:v>0.00600933596</c:v>
                </c:pt>
                <c:pt idx="1903">
                  <c:v>0.82200100452</c:v>
                </c:pt>
                <c:pt idx="1904">
                  <c:v>0.00742169747</c:v>
                </c:pt>
                <c:pt idx="1905">
                  <c:v>0.00814279576</c:v>
                </c:pt>
                <c:pt idx="1906">
                  <c:v>0.06814848321</c:v>
                </c:pt>
                <c:pt idx="1907">
                  <c:v>0.00103931023</c:v>
                </c:pt>
                <c:pt idx="1908">
                  <c:v>0.12767180123</c:v>
                </c:pt>
                <c:pt idx="1909">
                  <c:v>2.40722203194</c:v>
                </c:pt>
                <c:pt idx="1910">
                  <c:v>1.41106867198</c:v>
                </c:pt>
                <c:pt idx="1911">
                  <c:v>0.01269488075</c:v>
                </c:pt>
                <c:pt idx="1912">
                  <c:v>0.04609523218</c:v>
                </c:pt>
                <c:pt idx="1913">
                  <c:v>0.32203346226</c:v>
                </c:pt>
                <c:pt idx="1914">
                  <c:v>0.03356101742</c:v>
                </c:pt>
                <c:pt idx="1915">
                  <c:v>0.90684360796</c:v>
                </c:pt>
                <c:pt idx="1916">
                  <c:v>0.02112683883</c:v>
                </c:pt>
                <c:pt idx="1917">
                  <c:v>0.36664980945</c:v>
                </c:pt>
                <c:pt idx="1918">
                  <c:v>0.41034137757</c:v>
                </c:pt>
                <c:pt idx="1919">
                  <c:v>0.11311585842</c:v>
                </c:pt>
                <c:pt idx="1920">
                  <c:v>0.36918050446</c:v>
                </c:pt>
                <c:pt idx="1921">
                  <c:v>0.19756574964</c:v>
                </c:pt>
                <c:pt idx="1922">
                  <c:v>0.00011376698</c:v>
                </c:pt>
                <c:pt idx="1923">
                  <c:v>0.79711449523</c:v>
                </c:pt>
                <c:pt idx="1924">
                  <c:v>4.144170282379983</c:v>
                </c:pt>
                <c:pt idx="1925">
                  <c:v>0.00025126906</c:v>
                </c:pt>
                <c:pt idx="1926">
                  <c:v>0.03291884392</c:v>
                </c:pt>
                <c:pt idx="1927">
                  <c:v>0.05733102416</c:v>
                </c:pt>
                <c:pt idx="1928">
                  <c:v>0.01286745386</c:v>
                </c:pt>
                <c:pt idx="1929">
                  <c:v>0.09665376557</c:v>
                </c:pt>
                <c:pt idx="1930">
                  <c:v>0.16230608861</c:v>
                </c:pt>
                <c:pt idx="1931">
                  <c:v>0.28447005892</c:v>
                </c:pt>
                <c:pt idx="1932">
                  <c:v>0.00012183606</c:v>
                </c:pt>
                <c:pt idx="1933">
                  <c:v>1.24080553844</c:v>
                </c:pt>
                <c:pt idx="1934">
                  <c:v>0.02279034533</c:v>
                </c:pt>
                <c:pt idx="1935">
                  <c:v>0.44139685967</c:v>
                </c:pt>
                <c:pt idx="1936">
                  <c:v>0.01894586081</c:v>
                </c:pt>
                <c:pt idx="1937">
                  <c:v>1.01955075019</c:v>
                </c:pt>
                <c:pt idx="1938">
                  <c:v>0.00151944078</c:v>
                </c:pt>
                <c:pt idx="1939">
                  <c:v>0.40888218477</c:v>
                </c:pt>
                <c:pt idx="1940">
                  <c:v>0.35967035102</c:v>
                </c:pt>
                <c:pt idx="1941">
                  <c:v>0.38854701867</c:v>
                </c:pt>
                <c:pt idx="1942">
                  <c:v>0.05455952646</c:v>
                </c:pt>
                <c:pt idx="1943">
                  <c:v>0.06880472509</c:v>
                </c:pt>
                <c:pt idx="1944">
                  <c:v>0.34931466587</c:v>
                </c:pt>
                <c:pt idx="1945">
                  <c:v>0.37984224491</c:v>
                </c:pt>
                <c:pt idx="1946">
                  <c:v>0.79412936857</c:v>
                </c:pt>
                <c:pt idx="1947">
                  <c:v>0.87074616431</c:v>
                </c:pt>
                <c:pt idx="1948">
                  <c:v>0.2149176318</c:v>
                </c:pt>
                <c:pt idx="1949">
                  <c:v>0.22500548881</c:v>
                </c:pt>
                <c:pt idx="1950">
                  <c:v>0.35014107651</c:v>
                </c:pt>
                <c:pt idx="1951">
                  <c:v>0.07808508531</c:v>
                </c:pt>
                <c:pt idx="1952">
                  <c:v>0.02259201964</c:v>
                </c:pt>
                <c:pt idx="1953">
                  <c:v>0.10604383853</c:v>
                </c:pt>
                <c:pt idx="1954">
                  <c:v>0.69264257788</c:v>
                </c:pt>
                <c:pt idx="1955">
                  <c:v>0.35624119535</c:v>
                </c:pt>
                <c:pt idx="1956">
                  <c:v>0.00016964415</c:v>
                </c:pt>
                <c:pt idx="1957">
                  <c:v>0.26818776668</c:v>
                </c:pt>
                <c:pt idx="1958">
                  <c:v>0.47771845473</c:v>
                </c:pt>
                <c:pt idx="1959">
                  <c:v>0.13684278501</c:v>
                </c:pt>
                <c:pt idx="1960">
                  <c:v>0.17543315984</c:v>
                </c:pt>
                <c:pt idx="1961">
                  <c:v>0.0036399135</c:v>
                </c:pt>
                <c:pt idx="1962">
                  <c:v>0.15166920302</c:v>
                </c:pt>
                <c:pt idx="1963">
                  <c:v>0.40386191682</c:v>
                </c:pt>
                <c:pt idx="1964">
                  <c:v>0.29273989879</c:v>
                </c:pt>
                <c:pt idx="1965">
                  <c:v>0.06047778778</c:v>
                </c:pt>
                <c:pt idx="1966">
                  <c:v>0.39590806082</c:v>
                </c:pt>
                <c:pt idx="1967">
                  <c:v>0.01575852581</c:v>
                </c:pt>
                <c:pt idx="1968">
                  <c:v>0.00040735169</c:v>
                </c:pt>
                <c:pt idx="1969">
                  <c:v>0.58956723764</c:v>
                </c:pt>
                <c:pt idx="1970">
                  <c:v>0.02974776486</c:v>
                </c:pt>
                <c:pt idx="1971">
                  <c:v>0.12883832432</c:v>
                </c:pt>
                <c:pt idx="1972">
                  <c:v>0.01255943445</c:v>
                </c:pt>
                <c:pt idx="1973">
                  <c:v>0.97313040359</c:v>
                </c:pt>
                <c:pt idx="1974">
                  <c:v>0.72905099018</c:v>
                </c:pt>
                <c:pt idx="1975">
                  <c:v>0.00254575534</c:v>
                </c:pt>
                <c:pt idx="1976">
                  <c:v>0.0005572922</c:v>
                </c:pt>
                <c:pt idx="1977">
                  <c:v>0.23520406135</c:v>
                </c:pt>
                <c:pt idx="1978">
                  <c:v>0.3338283317</c:v>
                </c:pt>
                <c:pt idx="1979">
                  <c:v>0.60296482582</c:v>
                </c:pt>
                <c:pt idx="1980">
                  <c:v>1.22591435315</c:v>
                </c:pt>
                <c:pt idx="1981">
                  <c:v>0.07991108889</c:v>
                </c:pt>
                <c:pt idx="1982">
                  <c:v>0.0071566334</c:v>
                </c:pt>
                <c:pt idx="1983">
                  <c:v>0.00029295634</c:v>
                </c:pt>
                <c:pt idx="1984">
                  <c:v>0.05641264573</c:v>
                </c:pt>
                <c:pt idx="1985">
                  <c:v>0.00167647114</c:v>
                </c:pt>
                <c:pt idx="1986">
                  <c:v>0.08051184406</c:v>
                </c:pt>
                <c:pt idx="1987">
                  <c:v>0.09702664781</c:v>
                </c:pt>
                <c:pt idx="1988">
                  <c:v>1.1570590428</c:v>
                </c:pt>
                <c:pt idx="1989">
                  <c:v>0.58590386253</c:v>
                </c:pt>
                <c:pt idx="1990">
                  <c:v>0.6632578005</c:v>
                </c:pt>
                <c:pt idx="1991">
                  <c:v>0.04711491002</c:v>
                </c:pt>
                <c:pt idx="1992">
                  <c:v>0.34101317375</c:v>
                </c:pt>
                <c:pt idx="1993">
                  <c:v>0.03723399372</c:v>
                </c:pt>
                <c:pt idx="1994">
                  <c:v>0.0008513294</c:v>
                </c:pt>
                <c:pt idx="1995">
                  <c:v>0.0031348572</c:v>
                </c:pt>
                <c:pt idx="1996">
                  <c:v>0.00086532004</c:v>
                </c:pt>
                <c:pt idx="1997">
                  <c:v>0.05798309889</c:v>
                </c:pt>
                <c:pt idx="1998">
                  <c:v>0.65974883261</c:v>
                </c:pt>
                <c:pt idx="1999">
                  <c:v>0.00072573427</c:v>
                </c:pt>
                <c:pt idx="2000">
                  <c:v>0.51616695099</c:v>
                </c:pt>
                <c:pt idx="2001">
                  <c:v>0.20747856203</c:v>
                </c:pt>
                <c:pt idx="2002">
                  <c:v>0.08937994987</c:v>
                </c:pt>
                <c:pt idx="2003">
                  <c:v>0.08914422721</c:v>
                </c:pt>
                <c:pt idx="2004">
                  <c:v>0.07684373873</c:v>
                </c:pt>
                <c:pt idx="2005">
                  <c:v>0.52901794814</c:v>
                </c:pt>
                <c:pt idx="2006">
                  <c:v>2.23209353333</c:v>
                </c:pt>
                <c:pt idx="2007">
                  <c:v>0.17218011344</c:v>
                </c:pt>
                <c:pt idx="2008">
                  <c:v>0.60842099039</c:v>
                </c:pt>
                <c:pt idx="2009">
                  <c:v>0.00157906181</c:v>
                </c:pt>
                <c:pt idx="2010">
                  <c:v>0.00343101076</c:v>
                </c:pt>
                <c:pt idx="2011">
                  <c:v>0.69669980163</c:v>
                </c:pt>
                <c:pt idx="2012">
                  <c:v>1.43700563302</c:v>
                </c:pt>
                <c:pt idx="2013">
                  <c:v>0.18035256622</c:v>
                </c:pt>
                <c:pt idx="2014">
                  <c:v>0.01113240675</c:v>
                </c:pt>
                <c:pt idx="2015">
                  <c:v>0.4964877361</c:v>
                </c:pt>
                <c:pt idx="2016">
                  <c:v>0.29100493583</c:v>
                </c:pt>
                <c:pt idx="2017">
                  <c:v>0.04178415721</c:v>
                </c:pt>
                <c:pt idx="2018">
                  <c:v>0.06364342066</c:v>
                </c:pt>
                <c:pt idx="2019">
                  <c:v>0.36826991614</c:v>
                </c:pt>
                <c:pt idx="2020">
                  <c:v>0.02691357265</c:v>
                </c:pt>
                <c:pt idx="2021">
                  <c:v>0.63962086439</c:v>
                </c:pt>
                <c:pt idx="2022">
                  <c:v>0.28834376037</c:v>
                </c:pt>
                <c:pt idx="2023">
                  <c:v>0.00073386168</c:v>
                </c:pt>
                <c:pt idx="2024">
                  <c:v>0.11796969774</c:v>
                </c:pt>
                <c:pt idx="2025">
                  <c:v>0.63410487668</c:v>
                </c:pt>
                <c:pt idx="2026">
                  <c:v>0.1171854494</c:v>
                </c:pt>
                <c:pt idx="2027">
                  <c:v>4.23210247106</c:v>
                </c:pt>
                <c:pt idx="2028">
                  <c:v>0.54464237286</c:v>
                </c:pt>
                <c:pt idx="2029">
                  <c:v>0.00298933548</c:v>
                </c:pt>
                <c:pt idx="2030">
                  <c:v>0.02974753429</c:v>
                </c:pt>
                <c:pt idx="2031">
                  <c:v>0.8147362114</c:v>
                </c:pt>
                <c:pt idx="2032">
                  <c:v>1.9733709203</c:v>
                </c:pt>
                <c:pt idx="2033">
                  <c:v>0.76797501088</c:v>
                </c:pt>
                <c:pt idx="2034">
                  <c:v>0.26180847928</c:v>
                </c:pt>
                <c:pt idx="2035">
                  <c:v>0.78378673359</c:v>
                </c:pt>
                <c:pt idx="2036">
                  <c:v>0.25884882575</c:v>
                </c:pt>
                <c:pt idx="2037">
                  <c:v>0.53355959471</c:v>
                </c:pt>
                <c:pt idx="2038">
                  <c:v>0.01483885308</c:v>
                </c:pt>
                <c:pt idx="2039">
                  <c:v>0.18156011303</c:v>
                </c:pt>
                <c:pt idx="2040">
                  <c:v>0.73391283666</c:v>
                </c:pt>
                <c:pt idx="2041">
                  <c:v>0.32741259023</c:v>
                </c:pt>
                <c:pt idx="2042">
                  <c:v>0.61903865307</c:v>
                </c:pt>
                <c:pt idx="2043">
                  <c:v>0.0004621095</c:v>
                </c:pt>
                <c:pt idx="2044">
                  <c:v>0.00018080982</c:v>
                </c:pt>
                <c:pt idx="2045">
                  <c:v>0.00047276085</c:v>
                </c:pt>
                <c:pt idx="2046">
                  <c:v>1.66185510676</c:v>
                </c:pt>
                <c:pt idx="2047">
                  <c:v>1.0243288619</c:v>
                </c:pt>
                <c:pt idx="2048">
                  <c:v>0.36498719719</c:v>
                </c:pt>
                <c:pt idx="2049">
                  <c:v>0.01822188026</c:v>
                </c:pt>
                <c:pt idx="2050">
                  <c:v>1.05244747374</c:v>
                </c:pt>
                <c:pt idx="2051">
                  <c:v>1.31011304296</c:v>
                </c:pt>
                <c:pt idx="2052">
                  <c:v>0.4465548206</c:v>
                </c:pt>
                <c:pt idx="2053">
                  <c:v>0.0889528018</c:v>
                </c:pt>
                <c:pt idx="2054">
                  <c:v>1.60208163517</c:v>
                </c:pt>
                <c:pt idx="2055">
                  <c:v>0.73678764515</c:v>
                </c:pt>
                <c:pt idx="2056">
                  <c:v>0.00250603707</c:v>
                </c:pt>
                <c:pt idx="2057">
                  <c:v>0.00083371223</c:v>
                </c:pt>
                <c:pt idx="2058">
                  <c:v>0.00379216923</c:v>
                </c:pt>
                <c:pt idx="2059">
                  <c:v>0.02845596569</c:v>
                </c:pt>
                <c:pt idx="2060">
                  <c:v>0.00682092911</c:v>
                </c:pt>
                <c:pt idx="2061">
                  <c:v>0.00507741457</c:v>
                </c:pt>
                <c:pt idx="2062">
                  <c:v>1.19174029434</c:v>
                </c:pt>
                <c:pt idx="2063">
                  <c:v>0.10225107514</c:v>
                </c:pt>
                <c:pt idx="2064">
                  <c:v>0.8441627406</c:v>
                </c:pt>
                <c:pt idx="2065">
                  <c:v>0.01071197734</c:v>
                </c:pt>
                <c:pt idx="2066">
                  <c:v>0.06789633125</c:v>
                </c:pt>
                <c:pt idx="2067">
                  <c:v>0.15044861757</c:v>
                </c:pt>
                <c:pt idx="2068">
                  <c:v>0.52805685868</c:v>
                </c:pt>
                <c:pt idx="2069">
                  <c:v>0.00140416027</c:v>
                </c:pt>
                <c:pt idx="2070">
                  <c:v>0.02116488085</c:v>
                </c:pt>
                <c:pt idx="2071">
                  <c:v>0.00670113459</c:v>
                </c:pt>
                <c:pt idx="2072">
                  <c:v>1.30509010937</c:v>
                </c:pt>
                <c:pt idx="2073">
                  <c:v>0.14549361414</c:v>
                </c:pt>
                <c:pt idx="2074">
                  <c:v>0.00279727492</c:v>
                </c:pt>
                <c:pt idx="2075">
                  <c:v>0.33926786409</c:v>
                </c:pt>
                <c:pt idx="2076">
                  <c:v>0.01026970008</c:v>
                </c:pt>
                <c:pt idx="2077">
                  <c:v>0.08240126981</c:v>
                </c:pt>
                <c:pt idx="2078">
                  <c:v>0.06109440059</c:v>
                </c:pt>
                <c:pt idx="2079">
                  <c:v>0.09861401558</c:v>
                </c:pt>
                <c:pt idx="2080">
                  <c:v>0.07857980193</c:v>
                </c:pt>
                <c:pt idx="2081">
                  <c:v>0.62235801493</c:v>
                </c:pt>
                <c:pt idx="2082">
                  <c:v>0.25364130613</c:v>
                </c:pt>
                <c:pt idx="2083">
                  <c:v>0.10543272011</c:v>
                </c:pt>
                <c:pt idx="2084">
                  <c:v>0.00140847589</c:v>
                </c:pt>
                <c:pt idx="2085">
                  <c:v>0.00023655492</c:v>
                </c:pt>
                <c:pt idx="2086">
                  <c:v>0.26155671957</c:v>
                </c:pt>
                <c:pt idx="2087">
                  <c:v>0.43866408056</c:v>
                </c:pt>
                <c:pt idx="2088">
                  <c:v>0.55690064408</c:v>
                </c:pt>
                <c:pt idx="2089">
                  <c:v>0.00580205331</c:v>
                </c:pt>
                <c:pt idx="2090">
                  <c:v>0.01048030615</c:v>
                </c:pt>
                <c:pt idx="2091">
                  <c:v>0.01570736012</c:v>
                </c:pt>
                <c:pt idx="2092">
                  <c:v>0.08146466648</c:v>
                </c:pt>
                <c:pt idx="2093">
                  <c:v>0.43200129323</c:v>
                </c:pt>
                <c:pt idx="2094">
                  <c:v>0.54411319324</c:v>
                </c:pt>
                <c:pt idx="2095">
                  <c:v>0.29882276055</c:v>
                </c:pt>
                <c:pt idx="2096">
                  <c:v>1.2124695444</c:v>
                </c:pt>
                <c:pt idx="2097">
                  <c:v>0.27699734958</c:v>
                </c:pt>
                <c:pt idx="2098">
                  <c:v>0.03794819192</c:v>
                </c:pt>
                <c:pt idx="2099">
                  <c:v>0.00232456348</c:v>
                </c:pt>
                <c:pt idx="2100">
                  <c:v>0.01873369087</c:v>
                </c:pt>
                <c:pt idx="2101">
                  <c:v>0.0005629213</c:v>
                </c:pt>
                <c:pt idx="2102">
                  <c:v>0.38538431115</c:v>
                </c:pt>
                <c:pt idx="2103">
                  <c:v>0.34378512216</c:v>
                </c:pt>
                <c:pt idx="2104">
                  <c:v>0.29426542906</c:v>
                </c:pt>
                <c:pt idx="2105">
                  <c:v>0.00096203674</c:v>
                </c:pt>
                <c:pt idx="2106">
                  <c:v>0.00016701926</c:v>
                </c:pt>
                <c:pt idx="2107">
                  <c:v>0.23225278237</c:v>
                </c:pt>
                <c:pt idx="2108">
                  <c:v>0.37567120502</c:v>
                </c:pt>
                <c:pt idx="2109">
                  <c:v>0.28099020412</c:v>
                </c:pt>
                <c:pt idx="2110">
                  <c:v>0.70828391227</c:v>
                </c:pt>
                <c:pt idx="2111">
                  <c:v>0.48749566428</c:v>
                </c:pt>
                <c:pt idx="2112">
                  <c:v>0.00592511109</c:v>
                </c:pt>
                <c:pt idx="2113">
                  <c:v>0.12381036124</c:v>
                </c:pt>
                <c:pt idx="2114">
                  <c:v>0.65242630198</c:v>
                </c:pt>
                <c:pt idx="2115">
                  <c:v>0.01507905744</c:v>
                </c:pt>
                <c:pt idx="2116">
                  <c:v>0.50535310146</c:v>
                </c:pt>
                <c:pt idx="2117">
                  <c:v>0.00756353576</c:v>
                </c:pt>
                <c:pt idx="2118">
                  <c:v>0.82481022667</c:v>
                </c:pt>
                <c:pt idx="2119">
                  <c:v>0.00465382761</c:v>
                </c:pt>
                <c:pt idx="2120">
                  <c:v>1.75873126679</c:v>
                </c:pt>
                <c:pt idx="2121">
                  <c:v>0.55669076376</c:v>
                </c:pt>
                <c:pt idx="2122">
                  <c:v>0.64527841779</c:v>
                </c:pt>
                <c:pt idx="2123">
                  <c:v>0.00144471242</c:v>
                </c:pt>
                <c:pt idx="2124">
                  <c:v>0.03198125371</c:v>
                </c:pt>
                <c:pt idx="2125">
                  <c:v>0.00496204937</c:v>
                </c:pt>
                <c:pt idx="2126">
                  <c:v>0.22786191272</c:v>
                </c:pt>
                <c:pt idx="2127">
                  <c:v>0.35288734078</c:v>
                </c:pt>
                <c:pt idx="2128">
                  <c:v>0.48724120944</c:v>
                </c:pt>
                <c:pt idx="2129">
                  <c:v>0.01490190544</c:v>
                </c:pt>
                <c:pt idx="2130">
                  <c:v>0.29945056509</c:v>
                </c:pt>
                <c:pt idx="2131">
                  <c:v>0.0329411027</c:v>
                </c:pt>
                <c:pt idx="2132">
                  <c:v>0.02093584897</c:v>
                </c:pt>
                <c:pt idx="2133">
                  <c:v>0.06046232801</c:v>
                </c:pt>
                <c:pt idx="2134">
                  <c:v>0.00225257028</c:v>
                </c:pt>
                <c:pt idx="2135">
                  <c:v>0.05264875705</c:v>
                </c:pt>
                <c:pt idx="2136">
                  <c:v>1.23633588337</c:v>
                </c:pt>
                <c:pt idx="2137">
                  <c:v>0.30091436919</c:v>
                </c:pt>
                <c:pt idx="2138">
                  <c:v>0.17653311503</c:v>
                </c:pt>
                <c:pt idx="2139">
                  <c:v>0.00459292791</c:v>
                </c:pt>
                <c:pt idx="2140">
                  <c:v>0.88824422377</c:v>
                </c:pt>
                <c:pt idx="2141">
                  <c:v>0.26652039654</c:v>
                </c:pt>
                <c:pt idx="2142">
                  <c:v>0.00344282785</c:v>
                </c:pt>
                <c:pt idx="2143">
                  <c:v>0.60225223784</c:v>
                </c:pt>
                <c:pt idx="2144">
                  <c:v>0.29560202731</c:v>
                </c:pt>
                <c:pt idx="2145">
                  <c:v>0.00753881223</c:v>
                </c:pt>
                <c:pt idx="2146">
                  <c:v>0.01091312186</c:v>
                </c:pt>
                <c:pt idx="2147">
                  <c:v>0.87186992976</c:v>
                </c:pt>
                <c:pt idx="2148">
                  <c:v>0.33203142793</c:v>
                </c:pt>
                <c:pt idx="2149">
                  <c:v>0.03293653821</c:v>
                </c:pt>
                <c:pt idx="2150">
                  <c:v>0.01397658911</c:v>
                </c:pt>
                <c:pt idx="2151">
                  <c:v>0.698951491</c:v>
                </c:pt>
                <c:pt idx="2152">
                  <c:v>0.04442694397</c:v>
                </c:pt>
                <c:pt idx="2153">
                  <c:v>0.00485178613</c:v>
                </c:pt>
                <c:pt idx="2154">
                  <c:v>0.17201699986</c:v>
                </c:pt>
                <c:pt idx="2155">
                  <c:v>0.30139373628</c:v>
                </c:pt>
                <c:pt idx="2156">
                  <c:v>0.22394767683</c:v>
                </c:pt>
                <c:pt idx="2157">
                  <c:v>0.00608595866</c:v>
                </c:pt>
                <c:pt idx="2158">
                  <c:v>0.01891907002</c:v>
                </c:pt>
                <c:pt idx="2159">
                  <c:v>0.33049530698</c:v>
                </c:pt>
                <c:pt idx="2160">
                  <c:v>0.00018311147</c:v>
                </c:pt>
                <c:pt idx="2161">
                  <c:v>0.79109420504</c:v>
                </c:pt>
                <c:pt idx="2162">
                  <c:v>0.9586359771</c:v>
                </c:pt>
                <c:pt idx="2163">
                  <c:v>0.50246244328</c:v>
                </c:pt>
                <c:pt idx="2164">
                  <c:v>0.42385609599</c:v>
                </c:pt>
                <c:pt idx="2165">
                  <c:v>0.75274234957</c:v>
                </c:pt>
                <c:pt idx="2166">
                  <c:v>0.0094929776</c:v>
                </c:pt>
                <c:pt idx="2167">
                  <c:v>6.38237930776</c:v>
                </c:pt>
                <c:pt idx="2168">
                  <c:v>0.05486748214</c:v>
                </c:pt>
                <c:pt idx="2169">
                  <c:v>0.00111371829</c:v>
                </c:pt>
                <c:pt idx="2170">
                  <c:v>0.02658041594</c:v>
                </c:pt>
                <c:pt idx="2171">
                  <c:v>0.04268849339</c:v>
                </c:pt>
                <c:pt idx="2172">
                  <c:v>0.07732012176</c:v>
                </c:pt>
                <c:pt idx="2173">
                  <c:v>0.31481418335</c:v>
                </c:pt>
                <c:pt idx="2174">
                  <c:v>0.69546502485</c:v>
                </c:pt>
                <c:pt idx="2175">
                  <c:v>0.00047640083</c:v>
                </c:pt>
                <c:pt idx="2176">
                  <c:v>0.02619158816</c:v>
                </c:pt>
                <c:pt idx="2177">
                  <c:v>0.00107697863</c:v>
                </c:pt>
                <c:pt idx="2178">
                  <c:v>0.388423922</c:v>
                </c:pt>
                <c:pt idx="2179">
                  <c:v>0.00015200312</c:v>
                </c:pt>
                <c:pt idx="2180">
                  <c:v>0.0166507118</c:v>
                </c:pt>
                <c:pt idx="2181">
                  <c:v>0.3284994639</c:v>
                </c:pt>
                <c:pt idx="2182">
                  <c:v>0.01279514366</c:v>
                </c:pt>
                <c:pt idx="2183">
                  <c:v>0.00034048821</c:v>
                </c:pt>
                <c:pt idx="2184">
                  <c:v>0.26690549161</c:v>
                </c:pt>
                <c:pt idx="2185">
                  <c:v>0.06627502496</c:v>
                </c:pt>
                <c:pt idx="2186">
                  <c:v>0.00731150468</c:v>
                </c:pt>
                <c:pt idx="2187">
                  <c:v>1.66681982842</c:v>
                </c:pt>
                <c:pt idx="2188">
                  <c:v>0.00085282082</c:v>
                </c:pt>
                <c:pt idx="2189">
                  <c:v>0.09463287231</c:v>
                </c:pt>
                <c:pt idx="2190">
                  <c:v>0.47960698349</c:v>
                </c:pt>
                <c:pt idx="2191">
                  <c:v>0.05937160453</c:v>
                </c:pt>
                <c:pt idx="2192">
                  <c:v>0.1190687916</c:v>
                </c:pt>
                <c:pt idx="2193">
                  <c:v>0.05929571957</c:v>
                </c:pt>
                <c:pt idx="2194">
                  <c:v>0.54947251059</c:v>
                </c:pt>
                <c:pt idx="2195">
                  <c:v>0.0945365698</c:v>
                </c:pt>
                <c:pt idx="2196">
                  <c:v>0.00448887583</c:v>
                </c:pt>
                <c:pt idx="2197">
                  <c:v>0.25907517817</c:v>
                </c:pt>
                <c:pt idx="2198">
                  <c:v>0.57012940671</c:v>
                </c:pt>
                <c:pt idx="2199">
                  <c:v>0.01873145899</c:v>
                </c:pt>
                <c:pt idx="2200">
                  <c:v>0.08439924603</c:v>
                </c:pt>
                <c:pt idx="2201">
                  <c:v>0.00456110861</c:v>
                </c:pt>
                <c:pt idx="2202">
                  <c:v>0.25732797976</c:v>
                </c:pt>
                <c:pt idx="2203">
                  <c:v>0.4413003759</c:v>
                </c:pt>
                <c:pt idx="2204">
                  <c:v>0.00090981117</c:v>
                </c:pt>
                <c:pt idx="2205">
                  <c:v>0.84798594236</c:v>
                </c:pt>
                <c:pt idx="2206">
                  <c:v>0.00048506615</c:v>
                </c:pt>
                <c:pt idx="2207">
                  <c:v>0.3559504139</c:v>
                </c:pt>
                <c:pt idx="2208">
                  <c:v>0.0198179056</c:v>
                </c:pt>
                <c:pt idx="2209">
                  <c:v>0.05986794838</c:v>
                </c:pt>
                <c:pt idx="2210">
                  <c:v>0.71552125165</c:v>
                </c:pt>
                <c:pt idx="2211">
                  <c:v>0.48242721366</c:v>
                </c:pt>
                <c:pt idx="2212">
                  <c:v>0.89802194439</c:v>
                </c:pt>
                <c:pt idx="2213">
                  <c:v>0.00539709615</c:v>
                </c:pt>
                <c:pt idx="2214">
                  <c:v>0.0076727597</c:v>
                </c:pt>
                <c:pt idx="2215">
                  <c:v>0.50444981625</c:v>
                </c:pt>
                <c:pt idx="2216">
                  <c:v>0.00199678984</c:v>
                </c:pt>
                <c:pt idx="2217">
                  <c:v>7.18762116205</c:v>
                </c:pt>
                <c:pt idx="2218">
                  <c:v>0.2198547384</c:v>
                </c:pt>
                <c:pt idx="2219">
                  <c:v>0.19969887847</c:v>
                </c:pt>
                <c:pt idx="2220">
                  <c:v>0.07354922319</c:v>
                </c:pt>
                <c:pt idx="2221">
                  <c:v>0.00840041471</c:v>
                </c:pt>
                <c:pt idx="2222">
                  <c:v>0.33600035157</c:v>
                </c:pt>
                <c:pt idx="2223">
                  <c:v>0.47487336516</c:v>
                </c:pt>
                <c:pt idx="2224">
                  <c:v>0.48516351584</c:v>
                </c:pt>
                <c:pt idx="2225">
                  <c:v>0.26606011752</c:v>
                </c:pt>
                <c:pt idx="2226">
                  <c:v>0.00040334735</c:v>
                </c:pt>
                <c:pt idx="2227">
                  <c:v>0.00525520358</c:v>
                </c:pt>
                <c:pt idx="2228">
                  <c:v>0.03231295003</c:v>
                </c:pt>
                <c:pt idx="2229">
                  <c:v>0.16064811606</c:v>
                </c:pt>
                <c:pt idx="2230">
                  <c:v>0.05652210557</c:v>
                </c:pt>
                <c:pt idx="2231">
                  <c:v>0.95579665394</c:v>
                </c:pt>
                <c:pt idx="2232">
                  <c:v>0.48014007718</c:v>
                </c:pt>
                <c:pt idx="2233">
                  <c:v>0.91292799081</c:v>
                </c:pt>
                <c:pt idx="2234">
                  <c:v>0.77087434521</c:v>
                </c:pt>
                <c:pt idx="2235">
                  <c:v>0.50734593029</c:v>
                </c:pt>
                <c:pt idx="2236">
                  <c:v>0.00094558396</c:v>
                </c:pt>
                <c:pt idx="2237">
                  <c:v>0.00057203005</c:v>
                </c:pt>
                <c:pt idx="2238">
                  <c:v>0.59031483045</c:v>
                </c:pt>
                <c:pt idx="2239">
                  <c:v>0.01018833191</c:v>
                </c:pt>
                <c:pt idx="2240">
                  <c:v>0.00044405931</c:v>
                </c:pt>
                <c:pt idx="2241">
                  <c:v>0.24012419199</c:v>
                </c:pt>
                <c:pt idx="2242">
                  <c:v>0.21956803608</c:v>
                </c:pt>
                <c:pt idx="2243">
                  <c:v>0.00194615156</c:v>
                </c:pt>
                <c:pt idx="2244">
                  <c:v>0.20228429134</c:v>
                </c:pt>
                <c:pt idx="2245">
                  <c:v>0.00033308719</c:v>
                </c:pt>
                <c:pt idx="2246">
                  <c:v>0.8082978212</c:v>
                </c:pt>
                <c:pt idx="2247">
                  <c:v>0.00750589635</c:v>
                </c:pt>
                <c:pt idx="2248">
                  <c:v>0.00909530666</c:v>
                </c:pt>
                <c:pt idx="2249">
                  <c:v>0.00042162606</c:v>
                </c:pt>
                <c:pt idx="2250">
                  <c:v>0.0004034811</c:v>
                </c:pt>
                <c:pt idx="2251">
                  <c:v>0.00400202198</c:v>
                </c:pt>
                <c:pt idx="2252">
                  <c:v>0.51321769753</c:v>
                </c:pt>
                <c:pt idx="2253">
                  <c:v>0.0083399878</c:v>
                </c:pt>
                <c:pt idx="2254">
                  <c:v>0.05333853248</c:v>
                </c:pt>
                <c:pt idx="2255">
                  <c:v>0.00054252262</c:v>
                </c:pt>
                <c:pt idx="2256">
                  <c:v>0.0737831424</c:v>
                </c:pt>
                <c:pt idx="2257">
                  <c:v>0.07153854556</c:v>
                </c:pt>
                <c:pt idx="2258">
                  <c:v>0.19726972716</c:v>
                </c:pt>
                <c:pt idx="2259">
                  <c:v>0.39464664015</c:v>
                </c:pt>
                <c:pt idx="2260">
                  <c:v>0.28668196219</c:v>
                </c:pt>
                <c:pt idx="2261">
                  <c:v>0.58981671985</c:v>
                </c:pt>
                <c:pt idx="2262">
                  <c:v>0.09179132058</c:v>
                </c:pt>
                <c:pt idx="2263">
                  <c:v>0.17193803379</c:v>
                </c:pt>
                <c:pt idx="2264">
                  <c:v>0.13845583805</c:v>
                </c:pt>
                <c:pt idx="2265">
                  <c:v>0.83025449155</c:v>
                </c:pt>
                <c:pt idx="2266">
                  <c:v>0.00330854521</c:v>
                </c:pt>
                <c:pt idx="2267">
                  <c:v>0.00533309107</c:v>
                </c:pt>
                <c:pt idx="2268">
                  <c:v>0.53647305788</c:v>
                </c:pt>
                <c:pt idx="2269">
                  <c:v>0.2053564236</c:v>
                </c:pt>
                <c:pt idx="2270">
                  <c:v>0.03289533296</c:v>
                </c:pt>
                <c:pt idx="2271">
                  <c:v>0.01213879298</c:v>
                </c:pt>
                <c:pt idx="2272">
                  <c:v>0.05278890734</c:v>
                </c:pt>
                <c:pt idx="2273">
                  <c:v>0.03626201059</c:v>
                </c:pt>
                <c:pt idx="2274">
                  <c:v>2.132299934749998</c:v>
                </c:pt>
                <c:pt idx="2275">
                  <c:v>0.0516300361</c:v>
                </c:pt>
                <c:pt idx="2276">
                  <c:v>0.12019167424</c:v>
                </c:pt>
                <c:pt idx="2277">
                  <c:v>0.00012568212</c:v>
                </c:pt>
                <c:pt idx="2278">
                  <c:v>0.0266443366</c:v>
                </c:pt>
                <c:pt idx="2279">
                  <c:v>0.34574288418</c:v>
                </c:pt>
                <c:pt idx="2280">
                  <c:v>0.00021323962</c:v>
                </c:pt>
                <c:pt idx="2281">
                  <c:v>0.39368433785</c:v>
                </c:pt>
                <c:pt idx="2282">
                  <c:v>0.02616493757</c:v>
                </c:pt>
                <c:pt idx="2283">
                  <c:v>0.09078312847</c:v>
                </c:pt>
                <c:pt idx="2284">
                  <c:v>0.18957367621</c:v>
                </c:pt>
                <c:pt idx="2285">
                  <c:v>0.26437407991</c:v>
                </c:pt>
                <c:pt idx="2286">
                  <c:v>0.6620792488</c:v>
                </c:pt>
                <c:pt idx="2287">
                  <c:v>0.00079301443</c:v>
                </c:pt>
                <c:pt idx="2288">
                  <c:v>0.03966533851</c:v>
                </c:pt>
                <c:pt idx="2289">
                  <c:v>0.00027887438</c:v>
                </c:pt>
                <c:pt idx="2290">
                  <c:v>0.00190134189</c:v>
                </c:pt>
                <c:pt idx="2291">
                  <c:v>0.00031339518</c:v>
                </c:pt>
                <c:pt idx="2292">
                  <c:v>0.45828341857</c:v>
                </c:pt>
                <c:pt idx="2293">
                  <c:v>0.0024170703</c:v>
                </c:pt>
                <c:pt idx="2294">
                  <c:v>0.43534707404</c:v>
                </c:pt>
                <c:pt idx="2295">
                  <c:v>0.29409654113</c:v>
                </c:pt>
                <c:pt idx="2296">
                  <c:v>0.21678748397</c:v>
                </c:pt>
                <c:pt idx="2297">
                  <c:v>0.01768366096</c:v>
                </c:pt>
                <c:pt idx="2298">
                  <c:v>0.00659980407</c:v>
                </c:pt>
                <c:pt idx="2299">
                  <c:v>0.40207974524</c:v>
                </c:pt>
                <c:pt idx="2300">
                  <c:v>0.37588237333</c:v>
                </c:pt>
                <c:pt idx="2301">
                  <c:v>2.44108914662</c:v>
                </c:pt>
                <c:pt idx="2302">
                  <c:v>0.00040076298</c:v>
                </c:pt>
                <c:pt idx="2303">
                  <c:v>0.0006716901</c:v>
                </c:pt>
                <c:pt idx="2304">
                  <c:v>0.00202076719</c:v>
                </c:pt>
                <c:pt idx="2305">
                  <c:v>0.41607520269</c:v>
                </c:pt>
                <c:pt idx="2306">
                  <c:v>0.5924722758</c:v>
                </c:pt>
                <c:pt idx="2307">
                  <c:v>0.0548178951</c:v>
                </c:pt>
                <c:pt idx="2308">
                  <c:v>0.73626088039</c:v>
                </c:pt>
                <c:pt idx="2309">
                  <c:v>0.00045328948</c:v>
                </c:pt>
                <c:pt idx="2310">
                  <c:v>0.84020153428</c:v>
                </c:pt>
                <c:pt idx="2311">
                  <c:v>0.00018865195</c:v>
                </c:pt>
                <c:pt idx="2312">
                  <c:v>0.80727994426</c:v>
                </c:pt>
                <c:pt idx="2313">
                  <c:v>0.00055084762</c:v>
                </c:pt>
                <c:pt idx="2314">
                  <c:v>0.08473560248</c:v>
                </c:pt>
                <c:pt idx="2315">
                  <c:v>3.10195230262</c:v>
                </c:pt>
                <c:pt idx="2316">
                  <c:v>0.00070073284</c:v>
                </c:pt>
                <c:pt idx="2317">
                  <c:v>0.24568665511</c:v>
                </c:pt>
                <c:pt idx="2318">
                  <c:v>0.00760359905</c:v>
                </c:pt>
                <c:pt idx="2319">
                  <c:v>0.00747287623</c:v>
                </c:pt>
                <c:pt idx="2320">
                  <c:v>0.38092116254</c:v>
                </c:pt>
                <c:pt idx="2321">
                  <c:v>0.02155337243</c:v>
                </c:pt>
                <c:pt idx="2322">
                  <c:v>0.71199043866</c:v>
                </c:pt>
                <c:pt idx="2323">
                  <c:v>0.11090117572</c:v>
                </c:pt>
                <c:pt idx="2324">
                  <c:v>2.84322177204</c:v>
                </c:pt>
                <c:pt idx="2325">
                  <c:v>0.00137489698</c:v>
                </c:pt>
                <c:pt idx="2326">
                  <c:v>0.40786519135</c:v>
                </c:pt>
                <c:pt idx="2327">
                  <c:v>0.00144150757</c:v>
                </c:pt>
                <c:pt idx="2328">
                  <c:v>0.00075028324</c:v>
                </c:pt>
                <c:pt idx="2329">
                  <c:v>0.00025835507</c:v>
                </c:pt>
                <c:pt idx="2330">
                  <c:v>0.52150860576</c:v>
                </c:pt>
                <c:pt idx="2331">
                  <c:v>0.03004428075</c:v>
                </c:pt>
                <c:pt idx="2332">
                  <c:v>0.6946504837</c:v>
                </c:pt>
                <c:pt idx="2333">
                  <c:v>0.00726755379</c:v>
                </c:pt>
                <c:pt idx="2334">
                  <c:v>0.18464265102</c:v>
                </c:pt>
                <c:pt idx="2335">
                  <c:v>0.00478403353</c:v>
                </c:pt>
                <c:pt idx="2336">
                  <c:v>0.5316485643</c:v>
                </c:pt>
                <c:pt idx="2337">
                  <c:v>0.09628954682</c:v>
                </c:pt>
                <c:pt idx="2338">
                  <c:v>0.00401329322</c:v>
                </c:pt>
                <c:pt idx="2339">
                  <c:v>0.84635810532</c:v>
                </c:pt>
                <c:pt idx="2340">
                  <c:v>0.13294160918</c:v>
                </c:pt>
                <c:pt idx="2341">
                  <c:v>0.00031143818</c:v>
                </c:pt>
                <c:pt idx="2342">
                  <c:v>0.01165527141</c:v>
                </c:pt>
                <c:pt idx="2343">
                  <c:v>0.00223287532</c:v>
                </c:pt>
                <c:pt idx="2344">
                  <c:v>1.14214179285</c:v>
                </c:pt>
                <c:pt idx="2345">
                  <c:v>0.94560747069</c:v>
                </c:pt>
                <c:pt idx="2346">
                  <c:v>3.77006451213</c:v>
                </c:pt>
                <c:pt idx="2347">
                  <c:v>0.00042530884</c:v>
                </c:pt>
                <c:pt idx="2348">
                  <c:v>0.01238707567</c:v>
                </c:pt>
                <c:pt idx="2349">
                  <c:v>0.05977588506</c:v>
                </c:pt>
                <c:pt idx="2350">
                  <c:v>0.31639923012</c:v>
                </c:pt>
                <c:pt idx="2351">
                  <c:v>1.88301812876</c:v>
                </c:pt>
                <c:pt idx="2352">
                  <c:v>0.01931347948</c:v>
                </c:pt>
                <c:pt idx="2353">
                  <c:v>0.03048179868</c:v>
                </c:pt>
                <c:pt idx="2354">
                  <c:v>1.04837679672</c:v>
                </c:pt>
                <c:pt idx="2355">
                  <c:v>0.76644987943</c:v>
                </c:pt>
                <c:pt idx="2356">
                  <c:v>0.00481688417</c:v>
                </c:pt>
                <c:pt idx="2357">
                  <c:v>0.01372535272</c:v>
                </c:pt>
                <c:pt idx="2358">
                  <c:v>0.0046466466</c:v>
                </c:pt>
                <c:pt idx="2359">
                  <c:v>0.01886914002</c:v>
                </c:pt>
                <c:pt idx="2360">
                  <c:v>0.02588105901</c:v>
                </c:pt>
                <c:pt idx="2361">
                  <c:v>0.4960102481</c:v>
                </c:pt>
                <c:pt idx="2362">
                  <c:v>0.02149015809</c:v>
                </c:pt>
                <c:pt idx="2363">
                  <c:v>0.00787420469</c:v>
                </c:pt>
                <c:pt idx="2364">
                  <c:v>0.37258707483</c:v>
                </c:pt>
                <c:pt idx="2365">
                  <c:v>0.00017789179</c:v>
                </c:pt>
                <c:pt idx="2366">
                  <c:v>0.36630723241</c:v>
                </c:pt>
                <c:pt idx="2367">
                  <c:v>0.02032003807</c:v>
                </c:pt>
                <c:pt idx="2368">
                  <c:v>0.81605131778</c:v>
                </c:pt>
                <c:pt idx="2369">
                  <c:v>0.00497205357</c:v>
                </c:pt>
                <c:pt idx="2370">
                  <c:v>0.00035936073</c:v>
                </c:pt>
                <c:pt idx="2371">
                  <c:v>0.44072230186</c:v>
                </c:pt>
                <c:pt idx="2372">
                  <c:v>0.0660305935</c:v>
                </c:pt>
                <c:pt idx="2373">
                  <c:v>0.00911620888</c:v>
                </c:pt>
                <c:pt idx="2374">
                  <c:v>0.25602410469</c:v>
                </c:pt>
                <c:pt idx="2375">
                  <c:v>0.53088054971</c:v>
                </c:pt>
                <c:pt idx="2376">
                  <c:v>2.8667615158</c:v>
                </c:pt>
                <c:pt idx="2377">
                  <c:v>0.00429249584</c:v>
                </c:pt>
                <c:pt idx="2378">
                  <c:v>0.01402614666</c:v>
                </c:pt>
                <c:pt idx="2379">
                  <c:v>0.28302568766</c:v>
                </c:pt>
                <c:pt idx="2380">
                  <c:v>0.19039196959</c:v>
                </c:pt>
                <c:pt idx="2381">
                  <c:v>0.00605827219</c:v>
                </c:pt>
                <c:pt idx="2382">
                  <c:v>0.17758591447</c:v>
                </c:pt>
                <c:pt idx="2383">
                  <c:v>0.00061084741</c:v>
                </c:pt>
                <c:pt idx="2384">
                  <c:v>0.00018932657</c:v>
                </c:pt>
                <c:pt idx="2385">
                  <c:v>0.34542861734</c:v>
                </c:pt>
                <c:pt idx="2386">
                  <c:v>0.00235673608</c:v>
                </c:pt>
                <c:pt idx="2387">
                  <c:v>0.08497532014</c:v>
                </c:pt>
                <c:pt idx="2388">
                  <c:v>0.02242605091</c:v>
                </c:pt>
                <c:pt idx="2389">
                  <c:v>0.09622918612</c:v>
                </c:pt>
                <c:pt idx="2390">
                  <c:v>0.02126063253</c:v>
                </c:pt>
                <c:pt idx="2391">
                  <c:v>0.00420946528</c:v>
                </c:pt>
                <c:pt idx="2392">
                  <c:v>0.08381427432</c:v>
                </c:pt>
                <c:pt idx="2393">
                  <c:v>0.00431570402</c:v>
                </c:pt>
                <c:pt idx="2394">
                  <c:v>0.00075309147</c:v>
                </c:pt>
                <c:pt idx="2395">
                  <c:v>0.43732857584</c:v>
                </c:pt>
                <c:pt idx="2396">
                  <c:v>0.59986556382</c:v>
                </c:pt>
                <c:pt idx="2397">
                  <c:v>0.03862448442</c:v>
                </c:pt>
                <c:pt idx="2398">
                  <c:v>0.17524310642</c:v>
                </c:pt>
                <c:pt idx="2399">
                  <c:v>0.05799819726</c:v>
                </c:pt>
                <c:pt idx="2400">
                  <c:v>0.00508834102</c:v>
                </c:pt>
                <c:pt idx="2401">
                  <c:v>0.26288063699</c:v>
                </c:pt>
                <c:pt idx="2402">
                  <c:v>0.51842295846</c:v>
                </c:pt>
                <c:pt idx="2403">
                  <c:v>0.83391440555</c:v>
                </c:pt>
                <c:pt idx="2404">
                  <c:v>0.00750245448</c:v>
                </c:pt>
                <c:pt idx="2405">
                  <c:v>0.03461034436</c:v>
                </c:pt>
                <c:pt idx="2406">
                  <c:v>0.06735087572</c:v>
                </c:pt>
                <c:pt idx="2407">
                  <c:v>0.04033367163</c:v>
                </c:pt>
                <c:pt idx="2408">
                  <c:v>0.32051284015</c:v>
                </c:pt>
                <c:pt idx="2409">
                  <c:v>0.08372798116</c:v>
                </c:pt>
                <c:pt idx="2410">
                  <c:v>0.00028104907</c:v>
                </c:pt>
                <c:pt idx="2411">
                  <c:v>0.06852398492</c:v>
                </c:pt>
                <c:pt idx="2412">
                  <c:v>0.41075921258</c:v>
                </c:pt>
                <c:pt idx="2413">
                  <c:v>0.18504379997</c:v>
                </c:pt>
                <c:pt idx="2414">
                  <c:v>1.8272909034</c:v>
                </c:pt>
                <c:pt idx="2415">
                  <c:v>0.23988362149</c:v>
                </c:pt>
                <c:pt idx="2416">
                  <c:v>0.03451334543</c:v>
                </c:pt>
                <c:pt idx="2417">
                  <c:v>1.11842886524</c:v>
                </c:pt>
                <c:pt idx="2418">
                  <c:v>0.00780838591</c:v>
                </c:pt>
                <c:pt idx="2419">
                  <c:v>0.75348592242</c:v>
                </c:pt>
                <c:pt idx="2420">
                  <c:v>0.03076043985</c:v>
                </c:pt>
                <c:pt idx="2421">
                  <c:v>0.2083165421</c:v>
                </c:pt>
                <c:pt idx="2422">
                  <c:v>0.00209706043</c:v>
                </c:pt>
                <c:pt idx="2423">
                  <c:v>0.00058754517</c:v>
                </c:pt>
                <c:pt idx="2424">
                  <c:v>0.17545446705</c:v>
                </c:pt>
                <c:pt idx="2425">
                  <c:v>0.00212249835</c:v>
                </c:pt>
                <c:pt idx="2426">
                  <c:v>0.58284476939</c:v>
                </c:pt>
                <c:pt idx="2427">
                  <c:v>0.17672472987</c:v>
                </c:pt>
                <c:pt idx="2428">
                  <c:v>0.00458667834</c:v>
                </c:pt>
                <c:pt idx="2429">
                  <c:v>0.38080431722</c:v>
                </c:pt>
                <c:pt idx="2430">
                  <c:v>0.00063723808</c:v>
                </c:pt>
                <c:pt idx="2431">
                  <c:v>0.01644108702</c:v>
                </c:pt>
                <c:pt idx="2432">
                  <c:v>0.47089263827</c:v>
                </c:pt>
                <c:pt idx="2433">
                  <c:v>0.295995043</c:v>
                </c:pt>
                <c:pt idx="2434">
                  <c:v>0.0097548757</c:v>
                </c:pt>
                <c:pt idx="2435">
                  <c:v>0.05778639581</c:v>
                </c:pt>
                <c:pt idx="2436">
                  <c:v>0.01408511067</c:v>
                </c:pt>
                <c:pt idx="2437">
                  <c:v>0.01172034204</c:v>
                </c:pt>
                <c:pt idx="2438">
                  <c:v>0.11860317728</c:v>
                </c:pt>
                <c:pt idx="2439">
                  <c:v>0.00040666795</c:v>
                </c:pt>
                <c:pt idx="2440">
                  <c:v>1.15632027263</c:v>
                </c:pt>
                <c:pt idx="2441">
                  <c:v>0.02250553736</c:v>
                </c:pt>
                <c:pt idx="2442">
                  <c:v>0.21998296203</c:v>
                </c:pt>
                <c:pt idx="2443">
                  <c:v>0.18305419563</c:v>
                </c:pt>
                <c:pt idx="2444">
                  <c:v>0.01036660745</c:v>
                </c:pt>
                <c:pt idx="2445">
                  <c:v>0.20323572544</c:v>
                </c:pt>
                <c:pt idx="2446">
                  <c:v>0.0016621396</c:v>
                </c:pt>
                <c:pt idx="2447">
                  <c:v>1.30170614697</c:v>
                </c:pt>
                <c:pt idx="2448">
                  <c:v>0.0560091118</c:v>
                </c:pt>
                <c:pt idx="2449">
                  <c:v>0.00022051269</c:v>
                </c:pt>
                <c:pt idx="2450">
                  <c:v>0.06225017485</c:v>
                </c:pt>
                <c:pt idx="2451">
                  <c:v>0.46407774691</c:v>
                </c:pt>
                <c:pt idx="2452">
                  <c:v>0.00093683707</c:v>
                </c:pt>
                <c:pt idx="2453">
                  <c:v>0.0024022576</c:v>
                </c:pt>
                <c:pt idx="2454">
                  <c:v>0.78500096413</c:v>
                </c:pt>
                <c:pt idx="2455">
                  <c:v>0.20847714196</c:v>
                </c:pt>
                <c:pt idx="2456">
                  <c:v>0.23404364902</c:v>
                </c:pt>
                <c:pt idx="2457">
                  <c:v>0.01077950782</c:v>
                </c:pt>
                <c:pt idx="2458">
                  <c:v>0.17629589071</c:v>
                </c:pt>
                <c:pt idx="2459">
                  <c:v>0.0018165642</c:v>
                </c:pt>
                <c:pt idx="2460">
                  <c:v>0.56391205807</c:v>
                </c:pt>
                <c:pt idx="2461">
                  <c:v>0.19518065928</c:v>
                </c:pt>
                <c:pt idx="2462">
                  <c:v>0.45032769684</c:v>
                </c:pt>
                <c:pt idx="2463">
                  <c:v>0.04555441048</c:v>
                </c:pt>
                <c:pt idx="2464">
                  <c:v>0.09282579874</c:v>
                </c:pt>
                <c:pt idx="2465">
                  <c:v>0.04794179053</c:v>
                </c:pt>
                <c:pt idx="2466">
                  <c:v>0.02359364107</c:v>
                </c:pt>
                <c:pt idx="2467">
                  <c:v>0.00515221268</c:v>
                </c:pt>
                <c:pt idx="2468">
                  <c:v>0.20999683175</c:v>
                </c:pt>
                <c:pt idx="2469">
                  <c:v>0.0046810895</c:v>
                </c:pt>
                <c:pt idx="2470">
                  <c:v>0.59889815439</c:v>
                </c:pt>
                <c:pt idx="2471">
                  <c:v>0.39239293116</c:v>
                </c:pt>
                <c:pt idx="2472">
                  <c:v>1.54667279721</c:v>
                </c:pt>
                <c:pt idx="2473">
                  <c:v>0.18415704998</c:v>
                </c:pt>
                <c:pt idx="2474">
                  <c:v>0.20358712219</c:v>
                </c:pt>
                <c:pt idx="2475">
                  <c:v>0.20512426751</c:v>
                </c:pt>
                <c:pt idx="2476">
                  <c:v>0.00020178722</c:v>
                </c:pt>
                <c:pt idx="2477">
                  <c:v>0.27274836566</c:v>
                </c:pt>
                <c:pt idx="2478">
                  <c:v>0.12358017639</c:v>
                </c:pt>
                <c:pt idx="2479">
                  <c:v>0.00740520219</c:v>
                </c:pt>
                <c:pt idx="2480">
                  <c:v>0.00163446863</c:v>
                </c:pt>
                <c:pt idx="2481">
                  <c:v>0.02475041066</c:v>
                </c:pt>
                <c:pt idx="2482">
                  <c:v>0.00506981459</c:v>
                </c:pt>
                <c:pt idx="2483">
                  <c:v>0.23687596285</c:v>
                </c:pt>
                <c:pt idx="2484">
                  <c:v>0.13481834936</c:v>
                </c:pt>
                <c:pt idx="2485">
                  <c:v>0.00607582256</c:v>
                </c:pt>
                <c:pt idx="2486">
                  <c:v>0.02847282708</c:v>
                </c:pt>
                <c:pt idx="2487">
                  <c:v>0.00200290216</c:v>
                </c:pt>
                <c:pt idx="2488">
                  <c:v>0.14827012848</c:v>
                </c:pt>
                <c:pt idx="2489">
                  <c:v>0.02782199628</c:v>
                </c:pt>
                <c:pt idx="2490">
                  <c:v>0.00616921628</c:v>
                </c:pt>
                <c:pt idx="2491">
                  <c:v>0.11593611631</c:v>
                </c:pt>
                <c:pt idx="2492">
                  <c:v>0.00874796314</c:v>
                </c:pt>
                <c:pt idx="2493">
                  <c:v>0.328999507</c:v>
                </c:pt>
                <c:pt idx="2494">
                  <c:v>0.0023774319</c:v>
                </c:pt>
                <c:pt idx="2495">
                  <c:v>0.0033242814</c:v>
                </c:pt>
                <c:pt idx="2496">
                  <c:v>0.00128847675</c:v>
                </c:pt>
                <c:pt idx="2497">
                  <c:v>0.44298528221</c:v>
                </c:pt>
                <c:pt idx="2498">
                  <c:v>0.0316115085</c:v>
                </c:pt>
                <c:pt idx="2499">
                  <c:v>0.56021304992</c:v>
                </c:pt>
                <c:pt idx="2500">
                  <c:v>0.00526439059</c:v>
                </c:pt>
                <c:pt idx="2501">
                  <c:v>0.09613563183</c:v>
                </c:pt>
                <c:pt idx="2502">
                  <c:v>1.69515075547</c:v>
                </c:pt>
                <c:pt idx="2503">
                  <c:v>0.00146341628</c:v>
                </c:pt>
                <c:pt idx="2504">
                  <c:v>1.09199559895</c:v>
                </c:pt>
                <c:pt idx="2505">
                  <c:v>0.00040576466</c:v>
                </c:pt>
                <c:pt idx="2506">
                  <c:v>0.27729139603</c:v>
                </c:pt>
                <c:pt idx="2507">
                  <c:v>0.6846383525</c:v>
                </c:pt>
                <c:pt idx="2508">
                  <c:v>0.01782068465</c:v>
                </c:pt>
                <c:pt idx="2509">
                  <c:v>0.41002526715</c:v>
                </c:pt>
                <c:pt idx="2510">
                  <c:v>0.00256153961</c:v>
                </c:pt>
                <c:pt idx="2511">
                  <c:v>0.56973683843</c:v>
                </c:pt>
                <c:pt idx="2512">
                  <c:v>0.01219777814</c:v>
                </c:pt>
                <c:pt idx="2513">
                  <c:v>0.00095825423</c:v>
                </c:pt>
                <c:pt idx="2514">
                  <c:v>0.53752421533</c:v>
                </c:pt>
                <c:pt idx="2515">
                  <c:v>0.12019361192</c:v>
                </c:pt>
                <c:pt idx="2516">
                  <c:v>0.00328674376</c:v>
                </c:pt>
                <c:pt idx="2517">
                  <c:v>0.13747771619</c:v>
                </c:pt>
                <c:pt idx="2518">
                  <c:v>0.03020714978</c:v>
                </c:pt>
                <c:pt idx="2519">
                  <c:v>1.02020452578</c:v>
                </c:pt>
                <c:pt idx="2520">
                  <c:v>0.0101184082</c:v>
                </c:pt>
                <c:pt idx="2521">
                  <c:v>0.30795940965</c:v>
                </c:pt>
                <c:pt idx="2522">
                  <c:v>0.14034296662</c:v>
                </c:pt>
                <c:pt idx="2523">
                  <c:v>0.04779290885</c:v>
                </c:pt>
                <c:pt idx="2524">
                  <c:v>0.14706505217</c:v>
                </c:pt>
                <c:pt idx="2525">
                  <c:v>1.40606107179</c:v>
                </c:pt>
                <c:pt idx="2526">
                  <c:v>0.02647971761</c:v>
                </c:pt>
                <c:pt idx="2527">
                  <c:v>0.0570568647</c:v>
                </c:pt>
                <c:pt idx="2528">
                  <c:v>0.36802611738</c:v>
                </c:pt>
                <c:pt idx="2529">
                  <c:v>0.43250171972</c:v>
                </c:pt>
                <c:pt idx="2530">
                  <c:v>0.002993699</c:v>
                </c:pt>
                <c:pt idx="2531">
                  <c:v>0.01596087267</c:v>
                </c:pt>
                <c:pt idx="2532">
                  <c:v>0.11909887821</c:v>
                </c:pt>
                <c:pt idx="2533">
                  <c:v>0.00275604656</c:v>
                </c:pt>
                <c:pt idx="2534">
                  <c:v>0.61734119124</c:v>
                </c:pt>
                <c:pt idx="2535">
                  <c:v>0.27289386137</c:v>
                </c:pt>
                <c:pt idx="2536">
                  <c:v>0.00102368566</c:v>
                </c:pt>
                <c:pt idx="2537">
                  <c:v>0.0040210858</c:v>
                </c:pt>
                <c:pt idx="2538">
                  <c:v>0.19690913013</c:v>
                </c:pt>
                <c:pt idx="2539">
                  <c:v>0.00185498607</c:v>
                </c:pt>
                <c:pt idx="2540">
                  <c:v>0.00402534379</c:v>
                </c:pt>
                <c:pt idx="2541">
                  <c:v>0.00325842852</c:v>
                </c:pt>
                <c:pt idx="2542">
                  <c:v>0.00255795018</c:v>
                </c:pt>
                <c:pt idx="2543">
                  <c:v>0.00142918345</c:v>
                </c:pt>
                <c:pt idx="2544">
                  <c:v>0.45273881656</c:v>
                </c:pt>
                <c:pt idx="2545">
                  <c:v>0.04925414531</c:v>
                </c:pt>
                <c:pt idx="2546">
                  <c:v>0.03038788946</c:v>
                </c:pt>
                <c:pt idx="2547">
                  <c:v>0.03040910698</c:v>
                </c:pt>
                <c:pt idx="2548">
                  <c:v>0.16514489638</c:v>
                </c:pt>
                <c:pt idx="2549">
                  <c:v>0.10018569879</c:v>
                </c:pt>
                <c:pt idx="2550">
                  <c:v>0.48712978145</c:v>
                </c:pt>
                <c:pt idx="2551">
                  <c:v>1.16477695792</c:v>
                </c:pt>
                <c:pt idx="2552">
                  <c:v>0.00603087407</c:v>
                </c:pt>
                <c:pt idx="2553">
                  <c:v>0.08703741492</c:v>
                </c:pt>
                <c:pt idx="2554">
                  <c:v>0.43064588062</c:v>
                </c:pt>
                <c:pt idx="2555">
                  <c:v>0.39725596862</c:v>
                </c:pt>
                <c:pt idx="2556">
                  <c:v>0.16729238618</c:v>
                </c:pt>
                <c:pt idx="2557">
                  <c:v>0.1382368605</c:v>
                </c:pt>
                <c:pt idx="2558">
                  <c:v>0.03624868987</c:v>
                </c:pt>
                <c:pt idx="2559">
                  <c:v>0.00437144531</c:v>
                </c:pt>
                <c:pt idx="2560">
                  <c:v>0.01050953086</c:v>
                </c:pt>
                <c:pt idx="2561">
                  <c:v>0.72524741377</c:v>
                </c:pt>
                <c:pt idx="2562">
                  <c:v>0.1510612515</c:v>
                </c:pt>
                <c:pt idx="2563">
                  <c:v>0.08110637932</c:v>
                </c:pt>
                <c:pt idx="2564">
                  <c:v>0.44465340539</c:v>
                </c:pt>
                <c:pt idx="2565">
                  <c:v>0.11066570491</c:v>
                </c:pt>
                <c:pt idx="2566">
                  <c:v>1.15838924994</c:v>
                </c:pt>
                <c:pt idx="2567">
                  <c:v>0.00199021082</c:v>
                </c:pt>
                <c:pt idx="2568">
                  <c:v>0.30641591525</c:v>
                </c:pt>
                <c:pt idx="2569">
                  <c:v>0.14495341373</c:v>
                </c:pt>
                <c:pt idx="2570">
                  <c:v>0.66500579268</c:v>
                </c:pt>
                <c:pt idx="2571">
                  <c:v>0.01945194766</c:v>
                </c:pt>
                <c:pt idx="2572">
                  <c:v>0.1687878414</c:v>
                </c:pt>
                <c:pt idx="2573">
                  <c:v>0.02608948892</c:v>
                </c:pt>
                <c:pt idx="2574">
                  <c:v>0.01920412887</c:v>
                </c:pt>
                <c:pt idx="2575">
                  <c:v>0.14660635203</c:v>
                </c:pt>
                <c:pt idx="2576">
                  <c:v>0.23535953525</c:v>
                </c:pt>
                <c:pt idx="2577">
                  <c:v>0.05364460022</c:v>
                </c:pt>
                <c:pt idx="2578">
                  <c:v>0.70929053005</c:v>
                </c:pt>
                <c:pt idx="2579">
                  <c:v>0.16303500844</c:v>
                </c:pt>
                <c:pt idx="2580">
                  <c:v>0.27707001064</c:v>
                </c:pt>
                <c:pt idx="2581">
                  <c:v>0.19605400571</c:v>
                </c:pt>
                <c:pt idx="2582">
                  <c:v>0.14253588496</c:v>
                </c:pt>
                <c:pt idx="2583">
                  <c:v>0.00144546229</c:v>
                </c:pt>
                <c:pt idx="2584">
                  <c:v>0.01939114153</c:v>
                </c:pt>
                <c:pt idx="2585">
                  <c:v>0.58268532209</c:v>
                </c:pt>
                <c:pt idx="2586">
                  <c:v>0.50658962029</c:v>
                </c:pt>
                <c:pt idx="2587">
                  <c:v>0.01440557602</c:v>
                </c:pt>
                <c:pt idx="2588">
                  <c:v>0.60037753062</c:v>
                </c:pt>
                <c:pt idx="2589">
                  <c:v>0.39964276315</c:v>
                </c:pt>
                <c:pt idx="2590">
                  <c:v>0.6123666275</c:v>
                </c:pt>
                <c:pt idx="2591">
                  <c:v>0.41733083916</c:v>
                </c:pt>
                <c:pt idx="2592">
                  <c:v>0.20050742422</c:v>
                </c:pt>
                <c:pt idx="2593">
                  <c:v>0.02033054847</c:v>
                </c:pt>
                <c:pt idx="2594">
                  <c:v>0.6276514242</c:v>
                </c:pt>
                <c:pt idx="2595">
                  <c:v>0.15003087748</c:v>
                </c:pt>
                <c:pt idx="2596">
                  <c:v>0.80546007539</c:v>
                </c:pt>
                <c:pt idx="2597">
                  <c:v>0.00016493427</c:v>
                </c:pt>
                <c:pt idx="2598">
                  <c:v>0.00432587203</c:v>
                </c:pt>
                <c:pt idx="2599">
                  <c:v>0.0001634519</c:v>
                </c:pt>
                <c:pt idx="2600">
                  <c:v>0.01913898745</c:v>
                </c:pt>
                <c:pt idx="2601">
                  <c:v>0.00675403928</c:v>
                </c:pt>
                <c:pt idx="2602">
                  <c:v>0.01349036461</c:v>
                </c:pt>
                <c:pt idx="2603">
                  <c:v>0.25433201448</c:v>
                </c:pt>
                <c:pt idx="2604">
                  <c:v>0.00655389543</c:v>
                </c:pt>
                <c:pt idx="2605">
                  <c:v>0.40976368996</c:v>
                </c:pt>
                <c:pt idx="2606">
                  <c:v>0.64113020263</c:v>
                </c:pt>
                <c:pt idx="2607">
                  <c:v>0.01687846636</c:v>
                </c:pt>
                <c:pt idx="2608">
                  <c:v>0.01042505733</c:v>
                </c:pt>
                <c:pt idx="2609">
                  <c:v>0.00070057522</c:v>
                </c:pt>
                <c:pt idx="2610">
                  <c:v>0.27829088083</c:v>
                </c:pt>
                <c:pt idx="2611">
                  <c:v>0.01387846554</c:v>
                </c:pt>
                <c:pt idx="2612">
                  <c:v>0.00174733803</c:v>
                </c:pt>
                <c:pt idx="2613">
                  <c:v>0.00357535179</c:v>
                </c:pt>
                <c:pt idx="2614">
                  <c:v>0.09026121679</c:v>
                </c:pt>
                <c:pt idx="2615">
                  <c:v>0.24367580206</c:v>
                </c:pt>
                <c:pt idx="2616">
                  <c:v>0.0004864006</c:v>
                </c:pt>
                <c:pt idx="2617">
                  <c:v>0.15987975563</c:v>
                </c:pt>
                <c:pt idx="2618">
                  <c:v>0.28172654273</c:v>
                </c:pt>
                <c:pt idx="2619">
                  <c:v>0.00414691511</c:v>
                </c:pt>
                <c:pt idx="2620">
                  <c:v>0.38292052198</c:v>
                </c:pt>
                <c:pt idx="2621">
                  <c:v>0.38442187768</c:v>
                </c:pt>
                <c:pt idx="2622">
                  <c:v>0.00559109535</c:v>
                </c:pt>
                <c:pt idx="2623">
                  <c:v>0.00058509829</c:v>
                </c:pt>
                <c:pt idx="2624">
                  <c:v>0.66282397946</c:v>
                </c:pt>
                <c:pt idx="2625">
                  <c:v>0.2909073344</c:v>
                </c:pt>
                <c:pt idx="2626">
                  <c:v>0.18041133293</c:v>
                </c:pt>
                <c:pt idx="2627">
                  <c:v>0.02805903979</c:v>
                </c:pt>
                <c:pt idx="2628">
                  <c:v>0.20445808441</c:v>
                </c:pt>
                <c:pt idx="2629">
                  <c:v>0.00028250822</c:v>
                </c:pt>
                <c:pt idx="2630">
                  <c:v>5.068857079789977</c:v>
                </c:pt>
                <c:pt idx="2631">
                  <c:v>0.03230380028</c:v>
                </c:pt>
                <c:pt idx="2632">
                  <c:v>0.02031803489</c:v>
                </c:pt>
                <c:pt idx="2633">
                  <c:v>0.00172118427</c:v>
                </c:pt>
                <c:pt idx="2634">
                  <c:v>1.26923842231</c:v>
                </c:pt>
                <c:pt idx="2635">
                  <c:v>0.20741643254</c:v>
                </c:pt>
                <c:pt idx="2636">
                  <c:v>0.00063096261</c:v>
                </c:pt>
                <c:pt idx="2637">
                  <c:v>0.00522804975</c:v>
                </c:pt>
                <c:pt idx="2638">
                  <c:v>0.00045011769</c:v>
                </c:pt>
                <c:pt idx="2639">
                  <c:v>0.00018831564</c:v>
                </c:pt>
                <c:pt idx="2640">
                  <c:v>0.52016594323</c:v>
                </c:pt>
                <c:pt idx="2641">
                  <c:v>0.00289573754</c:v>
                </c:pt>
                <c:pt idx="2642">
                  <c:v>0.07166413317</c:v>
                </c:pt>
                <c:pt idx="2643">
                  <c:v>0.21436341641</c:v>
                </c:pt>
                <c:pt idx="2644">
                  <c:v>0.17631926589</c:v>
                </c:pt>
                <c:pt idx="2645">
                  <c:v>0.02535687874</c:v>
                </c:pt>
                <c:pt idx="2646">
                  <c:v>1.11022366853</c:v>
                </c:pt>
                <c:pt idx="2647">
                  <c:v>0.22031519295</c:v>
                </c:pt>
                <c:pt idx="2648">
                  <c:v>0.39748284178</c:v>
                </c:pt>
                <c:pt idx="2649">
                  <c:v>0.02019901976</c:v>
                </c:pt>
                <c:pt idx="2650">
                  <c:v>2.40821301365</c:v>
                </c:pt>
                <c:pt idx="2651">
                  <c:v>0.16559345056</c:v>
                </c:pt>
                <c:pt idx="2652">
                  <c:v>0.14350796513</c:v>
                </c:pt>
                <c:pt idx="2653">
                  <c:v>0.00130982627</c:v>
                </c:pt>
                <c:pt idx="2654">
                  <c:v>0.00295996486</c:v>
                </c:pt>
                <c:pt idx="2655">
                  <c:v>0.8598692626</c:v>
                </c:pt>
                <c:pt idx="2656">
                  <c:v>1.12281473037</c:v>
                </c:pt>
                <c:pt idx="2657">
                  <c:v>0.43907433501</c:v>
                </c:pt>
                <c:pt idx="2658">
                  <c:v>0.34039635174</c:v>
                </c:pt>
                <c:pt idx="2659">
                  <c:v>0.13553875462</c:v>
                </c:pt>
                <c:pt idx="2660">
                  <c:v>0.0202827852</c:v>
                </c:pt>
                <c:pt idx="2661">
                  <c:v>0.28235225647</c:v>
                </c:pt>
                <c:pt idx="2662">
                  <c:v>0.00017518664</c:v>
                </c:pt>
                <c:pt idx="2663">
                  <c:v>0.26712396106</c:v>
                </c:pt>
                <c:pt idx="2664">
                  <c:v>0.27628165764</c:v>
                </c:pt>
                <c:pt idx="2665">
                  <c:v>0.00230302351</c:v>
                </c:pt>
                <c:pt idx="2666">
                  <c:v>0.00087665042</c:v>
                </c:pt>
                <c:pt idx="2667">
                  <c:v>0.17507804656</c:v>
                </c:pt>
                <c:pt idx="2668">
                  <c:v>0.00152518675</c:v>
                </c:pt>
                <c:pt idx="2669">
                  <c:v>0.35776613345</c:v>
                </c:pt>
                <c:pt idx="2670">
                  <c:v>0.01766239103</c:v>
                </c:pt>
                <c:pt idx="2671">
                  <c:v>0.26254750552</c:v>
                </c:pt>
                <c:pt idx="2672">
                  <c:v>0.04604268103</c:v>
                </c:pt>
                <c:pt idx="2673">
                  <c:v>0.00025652328</c:v>
                </c:pt>
                <c:pt idx="2674">
                  <c:v>0.00027185988</c:v>
                </c:pt>
                <c:pt idx="2675">
                  <c:v>0.0110661078</c:v>
                </c:pt>
                <c:pt idx="2676">
                  <c:v>0.95151638724</c:v>
                </c:pt>
                <c:pt idx="2677">
                  <c:v>0.19832853535</c:v>
                </c:pt>
                <c:pt idx="2678">
                  <c:v>0.62688561162</c:v>
                </c:pt>
                <c:pt idx="2679">
                  <c:v>0.38540797268</c:v>
                </c:pt>
                <c:pt idx="2680">
                  <c:v>0.00115988858</c:v>
                </c:pt>
                <c:pt idx="2681">
                  <c:v>0.00944855457</c:v>
                </c:pt>
                <c:pt idx="2682">
                  <c:v>0.64442082298</c:v>
                </c:pt>
                <c:pt idx="2683">
                  <c:v>0.01757451885</c:v>
                </c:pt>
                <c:pt idx="2684">
                  <c:v>0.03574905419</c:v>
                </c:pt>
                <c:pt idx="2685">
                  <c:v>0.00011269446</c:v>
                </c:pt>
                <c:pt idx="2686">
                  <c:v>0.00105995334</c:v>
                </c:pt>
                <c:pt idx="2687">
                  <c:v>0.00837512084</c:v>
                </c:pt>
                <c:pt idx="2688">
                  <c:v>0.1423069745</c:v>
                </c:pt>
                <c:pt idx="2689">
                  <c:v>0.0610718868</c:v>
                </c:pt>
                <c:pt idx="2690">
                  <c:v>0.77220224318</c:v>
                </c:pt>
                <c:pt idx="2691">
                  <c:v>0.49144095778</c:v>
                </c:pt>
                <c:pt idx="2692">
                  <c:v>0.02402299572</c:v>
                </c:pt>
                <c:pt idx="2693">
                  <c:v>0.08240967893</c:v>
                </c:pt>
                <c:pt idx="2694">
                  <c:v>0.00095704265</c:v>
                </c:pt>
                <c:pt idx="2695">
                  <c:v>0.16845820178</c:v>
                </c:pt>
                <c:pt idx="2696">
                  <c:v>0.00039834801</c:v>
                </c:pt>
                <c:pt idx="2697">
                  <c:v>0.02734004682</c:v>
                </c:pt>
                <c:pt idx="2698">
                  <c:v>0.00183263963</c:v>
                </c:pt>
                <c:pt idx="2699">
                  <c:v>0.03078489028</c:v>
                </c:pt>
                <c:pt idx="2700">
                  <c:v>0.29453684372</c:v>
                </c:pt>
                <c:pt idx="2701">
                  <c:v>0.00538288845</c:v>
                </c:pt>
                <c:pt idx="2702">
                  <c:v>1.13629235911</c:v>
                </c:pt>
                <c:pt idx="2703">
                  <c:v>0.00311998799</c:v>
                </c:pt>
                <c:pt idx="2704">
                  <c:v>0.00050676871</c:v>
                </c:pt>
                <c:pt idx="2705">
                  <c:v>0.69371543718</c:v>
                </c:pt>
                <c:pt idx="2706">
                  <c:v>0.32107084336</c:v>
                </c:pt>
                <c:pt idx="2707">
                  <c:v>0.67763592707</c:v>
                </c:pt>
                <c:pt idx="2708">
                  <c:v>0.60463150598</c:v>
                </c:pt>
                <c:pt idx="2709">
                  <c:v>0.03213993326</c:v>
                </c:pt>
                <c:pt idx="2710">
                  <c:v>0.61610733683</c:v>
                </c:pt>
                <c:pt idx="2711">
                  <c:v>0.15755008527</c:v>
                </c:pt>
                <c:pt idx="2712">
                  <c:v>1.11427760762</c:v>
                </c:pt>
                <c:pt idx="2713">
                  <c:v>0.08232852998</c:v>
                </c:pt>
                <c:pt idx="2714">
                  <c:v>0.09571487529</c:v>
                </c:pt>
                <c:pt idx="2715">
                  <c:v>0.05202120094</c:v>
                </c:pt>
                <c:pt idx="2716">
                  <c:v>0.87182735664</c:v>
                </c:pt>
                <c:pt idx="2717">
                  <c:v>0.00140701949</c:v>
                </c:pt>
                <c:pt idx="2718">
                  <c:v>0.48206658629</c:v>
                </c:pt>
                <c:pt idx="2719">
                  <c:v>0.9334873661</c:v>
                </c:pt>
                <c:pt idx="2720">
                  <c:v>0.08987557983</c:v>
                </c:pt>
                <c:pt idx="2721">
                  <c:v>0.00253867552</c:v>
                </c:pt>
                <c:pt idx="2722">
                  <c:v>0.34937795647</c:v>
                </c:pt>
                <c:pt idx="2723">
                  <c:v>0.00300853926</c:v>
                </c:pt>
                <c:pt idx="2724">
                  <c:v>2.58863788911</c:v>
                </c:pt>
                <c:pt idx="2725">
                  <c:v>0.16345262578</c:v>
                </c:pt>
                <c:pt idx="2726">
                  <c:v>0.15422167724</c:v>
                </c:pt>
                <c:pt idx="2727">
                  <c:v>0.07621175626</c:v>
                </c:pt>
                <c:pt idx="2728">
                  <c:v>0.01607112126</c:v>
                </c:pt>
                <c:pt idx="2729">
                  <c:v>0.00185620712</c:v>
                </c:pt>
                <c:pt idx="2730">
                  <c:v>0.35690430328</c:v>
                </c:pt>
                <c:pt idx="2731">
                  <c:v>0.60953079097</c:v>
                </c:pt>
                <c:pt idx="2732">
                  <c:v>0.48411464557</c:v>
                </c:pt>
                <c:pt idx="2733">
                  <c:v>0.03109332948</c:v>
                </c:pt>
                <c:pt idx="2734">
                  <c:v>0.07195950104</c:v>
                </c:pt>
                <c:pt idx="2735">
                  <c:v>0.0017797884</c:v>
                </c:pt>
                <c:pt idx="2736">
                  <c:v>0.00034567754</c:v>
                </c:pt>
                <c:pt idx="2737">
                  <c:v>0.47572806587</c:v>
                </c:pt>
                <c:pt idx="2738">
                  <c:v>0.09324518909</c:v>
                </c:pt>
                <c:pt idx="2739">
                  <c:v>0.20849813161</c:v>
                </c:pt>
                <c:pt idx="2740">
                  <c:v>0.01955784478</c:v>
                </c:pt>
                <c:pt idx="2741">
                  <c:v>0.12352739354</c:v>
                </c:pt>
                <c:pt idx="2742">
                  <c:v>0.41128615476</c:v>
                </c:pt>
                <c:pt idx="2743">
                  <c:v>0.00454040011</c:v>
                </c:pt>
                <c:pt idx="2744">
                  <c:v>0.07823220795</c:v>
                </c:pt>
                <c:pt idx="2745">
                  <c:v>0.0634530006</c:v>
                </c:pt>
                <c:pt idx="2746">
                  <c:v>0.13549460621</c:v>
                </c:pt>
                <c:pt idx="2747">
                  <c:v>0.30882278624</c:v>
                </c:pt>
                <c:pt idx="2748">
                  <c:v>0.00406065285</c:v>
                </c:pt>
                <c:pt idx="2749">
                  <c:v>0.10160359151</c:v>
                </c:pt>
                <c:pt idx="2750">
                  <c:v>0.00346369716</c:v>
                </c:pt>
                <c:pt idx="2751">
                  <c:v>0.17793770764</c:v>
                </c:pt>
                <c:pt idx="2752">
                  <c:v>0.15386993386</c:v>
                </c:pt>
                <c:pt idx="2753">
                  <c:v>0.24678361487</c:v>
                </c:pt>
                <c:pt idx="2754">
                  <c:v>0.05102895063</c:v>
                </c:pt>
                <c:pt idx="2755">
                  <c:v>0.02935989903</c:v>
                </c:pt>
                <c:pt idx="2756">
                  <c:v>0.00035163489</c:v>
                </c:pt>
                <c:pt idx="2757">
                  <c:v>0.00660765216</c:v>
                </c:pt>
                <c:pt idx="2758">
                  <c:v>0.00521825438</c:v>
                </c:pt>
                <c:pt idx="2759">
                  <c:v>0.00869009967</c:v>
                </c:pt>
                <c:pt idx="2760">
                  <c:v>0.12141391159</c:v>
                </c:pt>
                <c:pt idx="2761">
                  <c:v>0.04090397238</c:v>
                </c:pt>
                <c:pt idx="2762">
                  <c:v>0.00022294216</c:v>
                </c:pt>
                <c:pt idx="2763">
                  <c:v>0.51507891379</c:v>
                </c:pt>
                <c:pt idx="2764">
                  <c:v>0.01556217321</c:v>
                </c:pt>
                <c:pt idx="2765">
                  <c:v>0.43064993096</c:v>
                </c:pt>
                <c:pt idx="2766">
                  <c:v>0.06189605388</c:v>
                </c:pt>
                <c:pt idx="2767">
                  <c:v>0.0002855392</c:v>
                </c:pt>
                <c:pt idx="2768">
                  <c:v>0.00449993233</c:v>
                </c:pt>
                <c:pt idx="2769">
                  <c:v>0.00266125684</c:v>
                </c:pt>
                <c:pt idx="2770">
                  <c:v>0.8943929874</c:v>
                </c:pt>
                <c:pt idx="2771">
                  <c:v>0.31925659386</c:v>
                </c:pt>
                <c:pt idx="2772">
                  <c:v>0.01191164785</c:v>
                </c:pt>
                <c:pt idx="2773">
                  <c:v>0.61633203014</c:v>
                </c:pt>
                <c:pt idx="2774">
                  <c:v>0.02273693624</c:v>
                </c:pt>
                <c:pt idx="2775">
                  <c:v>0.04252002868</c:v>
                </c:pt>
                <c:pt idx="2776">
                  <c:v>0.09798225886</c:v>
                </c:pt>
                <c:pt idx="2777">
                  <c:v>0.00688834709</c:v>
                </c:pt>
                <c:pt idx="2778">
                  <c:v>0.00105183216</c:v>
                </c:pt>
                <c:pt idx="2779">
                  <c:v>0.00476610559</c:v>
                </c:pt>
                <c:pt idx="2780">
                  <c:v>0.00249855665</c:v>
                </c:pt>
                <c:pt idx="2781">
                  <c:v>1.07140145492</c:v>
                </c:pt>
                <c:pt idx="2782">
                  <c:v>0.02506371406</c:v>
                </c:pt>
                <c:pt idx="2783">
                  <c:v>0.71806878644</c:v>
                </c:pt>
                <c:pt idx="2784">
                  <c:v>0.10320545103</c:v>
                </c:pt>
                <c:pt idx="2785">
                  <c:v>0.00034522716</c:v>
                </c:pt>
                <c:pt idx="2786">
                  <c:v>0.01985192698</c:v>
                </c:pt>
                <c:pt idx="2787">
                  <c:v>0.05465848546</c:v>
                </c:pt>
                <c:pt idx="2788">
                  <c:v>0.0055378931</c:v>
                </c:pt>
                <c:pt idx="2789">
                  <c:v>0.00232208211</c:v>
                </c:pt>
                <c:pt idx="2790">
                  <c:v>0.37836594401</c:v>
                </c:pt>
                <c:pt idx="2791">
                  <c:v>0.0004671866</c:v>
                </c:pt>
                <c:pt idx="2792">
                  <c:v>0.1370388803</c:v>
                </c:pt>
                <c:pt idx="2793">
                  <c:v>0.00073481583</c:v>
                </c:pt>
                <c:pt idx="2794">
                  <c:v>0.00091343832</c:v>
                </c:pt>
                <c:pt idx="2795">
                  <c:v>0.27088480187</c:v>
                </c:pt>
                <c:pt idx="2796">
                  <c:v>0.00429181676</c:v>
                </c:pt>
                <c:pt idx="2797">
                  <c:v>0.01079054427</c:v>
                </c:pt>
                <c:pt idx="2798">
                  <c:v>0.00514660536</c:v>
                </c:pt>
                <c:pt idx="2799">
                  <c:v>0.10341599975</c:v>
                </c:pt>
                <c:pt idx="2800">
                  <c:v>0.34403298565</c:v>
                </c:pt>
                <c:pt idx="2801">
                  <c:v>0.00020952002</c:v>
                </c:pt>
                <c:pt idx="2802">
                  <c:v>0.25144188476</c:v>
                </c:pt>
                <c:pt idx="2803">
                  <c:v>0.00283011331</c:v>
                </c:pt>
                <c:pt idx="2804">
                  <c:v>0.08834493906</c:v>
                </c:pt>
                <c:pt idx="2805">
                  <c:v>0.33688204798</c:v>
                </c:pt>
                <c:pt idx="2806">
                  <c:v>0.01072472627</c:v>
                </c:pt>
                <c:pt idx="2807">
                  <c:v>0.36648092123</c:v>
                </c:pt>
                <c:pt idx="2808">
                  <c:v>0.00621323814</c:v>
                </c:pt>
                <c:pt idx="2809">
                  <c:v>0.00056034123</c:v>
                </c:pt>
                <c:pt idx="2810">
                  <c:v>0.15560232694</c:v>
                </c:pt>
                <c:pt idx="2811">
                  <c:v>0.36084477982</c:v>
                </c:pt>
                <c:pt idx="2812">
                  <c:v>0.0410437181</c:v>
                </c:pt>
                <c:pt idx="2813">
                  <c:v>0.05093932926</c:v>
                </c:pt>
                <c:pt idx="2814">
                  <c:v>0.00390961909</c:v>
                </c:pt>
                <c:pt idx="2815">
                  <c:v>0.02577142536</c:v>
                </c:pt>
                <c:pt idx="2816">
                  <c:v>0.07134380112</c:v>
                </c:pt>
                <c:pt idx="2817">
                  <c:v>0.03277224206</c:v>
                </c:pt>
                <c:pt idx="2818">
                  <c:v>1.06153123453</c:v>
                </c:pt>
                <c:pt idx="2819">
                  <c:v>0.0380781147</c:v>
                </c:pt>
                <c:pt idx="2820">
                  <c:v>0.05204197638</c:v>
                </c:pt>
                <c:pt idx="2821">
                  <c:v>0.00257582063</c:v>
                </c:pt>
                <c:pt idx="2822">
                  <c:v>1.56261053809</c:v>
                </c:pt>
                <c:pt idx="2823">
                  <c:v>0.00133971833</c:v>
                </c:pt>
                <c:pt idx="2824">
                  <c:v>0.06213831144</c:v>
                </c:pt>
                <c:pt idx="2825">
                  <c:v>0.19605643553</c:v>
                </c:pt>
                <c:pt idx="2826">
                  <c:v>0.03427149764</c:v>
                </c:pt>
                <c:pt idx="2827">
                  <c:v>0.00834153176</c:v>
                </c:pt>
                <c:pt idx="2828">
                  <c:v>0.28303399029</c:v>
                </c:pt>
                <c:pt idx="2829">
                  <c:v>0.00865669589</c:v>
                </c:pt>
                <c:pt idx="2830">
                  <c:v>0.14073097271</c:v>
                </c:pt>
                <c:pt idx="2831">
                  <c:v>0.26104549228</c:v>
                </c:pt>
                <c:pt idx="2832">
                  <c:v>0.00531435214</c:v>
                </c:pt>
                <c:pt idx="2833">
                  <c:v>0.00252908906</c:v>
                </c:pt>
                <c:pt idx="2834">
                  <c:v>0.0926171878</c:v>
                </c:pt>
                <c:pt idx="2835">
                  <c:v>0.03219167927</c:v>
                </c:pt>
                <c:pt idx="2836">
                  <c:v>0.07135854821</c:v>
                </c:pt>
                <c:pt idx="2837">
                  <c:v>0.56499148536</c:v>
                </c:pt>
                <c:pt idx="2838">
                  <c:v>1.28010959967</c:v>
                </c:pt>
                <c:pt idx="2839">
                  <c:v>0.01382447445</c:v>
                </c:pt>
                <c:pt idx="2840">
                  <c:v>0.00425296584</c:v>
                </c:pt>
                <c:pt idx="2841">
                  <c:v>0.02100637675</c:v>
                </c:pt>
                <c:pt idx="2842">
                  <c:v>0.00193769044</c:v>
                </c:pt>
                <c:pt idx="2843">
                  <c:v>0.00122095698</c:v>
                </c:pt>
                <c:pt idx="2844">
                  <c:v>0.01821107212</c:v>
                </c:pt>
                <c:pt idx="2845">
                  <c:v>0.00555733924</c:v>
                </c:pt>
                <c:pt idx="2846">
                  <c:v>0.01878795493</c:v>
                </c:pt>
                <c:pt idx="2847">
                  <c:v>0.0010821659</c:v>
                </c:pt>
                <c:pt idx="2848">
                  <c:v>0.02939668254</c:v>
                </c:pt>
                <c:pt idx="2849">
                  <c:v>0.08254041436</c:v>
                </c:pt>
                <c:pt idx="2850">
                  <c:v>0.03498970623</c:v>
                </c:pt>
                <c:pt idx="2851">
                  <c:v>0.02809142991</c:v>
                </c:pt>
                <c:pt idx="2852">
                  <c:v>0.11534480661</c:v>
                </c:pt>
                <c:pt idx="2853">
                  <c:v>3.60299348584</c:v>
                </c:pt>
                <c:pt idx="2854">
                  <c:v>0.00451352629</c:v>
                </c:pt>
                <c:pt idx="2855">
                  <c:v>0.003186045</c:v>
                </c:pt>
                <c:pt idx="2856">
                  <c:v>0.67742848092</c:v>
                </c:pt>
                <c:pt idx="2857">
                  <c:v>0.41143306022</c:v>
                </c:pt>
                <c:pt idx="2858">
                  <c:v>0.0159441728</c:v>
                </c:pt>
                <c:pt idx="2859">
                  <c:v>0.00153295526</c:v>
                </c:pt>
                <c:pt idx="2860">
                  <c:v>0.0002407691</c:v>
                </c:pt>
                <c:pt idx="2861">
                  <c:v>0.00044990865</c:v>
                </c:pt>
                <c:pt idx="2862">
                  <c:v>1.08653278223</c:v>
                </c:pt>
                <c:pt idx="2863">
                  <c:v>0.70674609154</c:v>
                </c:pt>
                <c:pt idx="2864">
                  <c:v>0.27374532094</c:v>
                </c:pt>
                <c:pt idx="2865">
                  <c:v>0.14799695432</c:v>
                </c:pt>
                <c:pt idx="2866">
                  <c:v>0.54752885636</c:v>
                </c:pt>
                <c:pt idx="2867">
                  <c:v>0.02199307269</c:v>
                </c:pt>
                <c:pt idx="2868">
                  <c:v>0.02994534231</c:v>
                </c:pt>
                <c:pt idx="2869">
                  <c:v>0.0072572161</c:v>
                </c:pt>
                <c:pt idx="2870">
                  <c:v>0.00930287152</c:v>
                </c:pt>
                <c:pt idx="2871">
                  <c:v>1.28674146242</c:v>
                </c:pt>
                <c:pt idx="2872">
                  <c:v>0.00056936587</c:v>
                </c:pt>
                <c:pt idx="2873">
                  <c:v>0.00257172588</c:v>
                </c:pt>
                <c:pt idx="2874">
                  <c:v>0.62383432769</c:v>
                </c:pt>
                <c:pt idx="2875">
                  <c:v>0.60807384929</c:v>
                </c:pt>
                <c:pt idx="2876">
                  <c:v>0.00047832582</c:v>
                </c:pt>
                <c:pt idx="2877">
                  <c:v>0.06357236995</c:v>
                </c:pt>
                <c:pt idx="2878">
                  <c:v>0.01675280183</c:v>
                </c:pt>
                <c:pt idx="2879">
                  <c:v>0.00592614453</c:v>
                </c:pt>
                <c:pt idx="2880">
                  <c:v>0.2863926047</c:v>
                </c:pt>
                <c:pt idx="2881">
                  <c:v>0.61287088284</c:v>
                </c:pt>
                <c:pt idx="2882">
                  <c:v>0.00592663742</c:v>
                </c:pt>
                <c:pt idx="2883">
                  <c:v>0.00058325739</c:v>
                </c:pt>
                <c:pt idx="2884">
                  <c:v>8.536388660949997</c:v>
                </c:pt>
                <c:pt idx="2885">
                  <c:v>0.00065548272</c:v>
                </c:pt>
                <c:pt idx="2886">
                  <c:v>0.00540237849</c:v>
                </c:pt>
                <c:pt idx="2887">
                  <c:v>0.03536022624</c:v>
                </c:pt>
                <c:pt idx="2888">
                  <c:v>0.00521378406</c:v>
                </c:pt>
                <c:pt idx="2889">
                  <c:v>0.0051853719</c:v>
                </c:pt>
                <c:pt idx="2890">
                  <c:v>0.29611097305</c:v>
                </c:pt>
                <c:pt idx="2891">
                  <c:v>0.75224295724</c:v>
                </c:pt>
                <c:pt idx="2892">
                  <c:v>0.04247115272</c:v>
                </c:pt>
                <c:pt idx="2893">
                  <c:v>0.19008361915</c:v>
                </c:pt>
                <c:pt idx="2894">
                  <c:v>0.00034788678</c:v>
                </c:pt>
                <c:pt idx="2895">
                  <c:v>0.00952026583</c:v>
                </c:pt>
                <c:pt idx="2896">
                  <c:v>0.05832695601</c:v>
                </c:pt>
                <c:pt idx="2897">
                  <c:v>0.37285779229</c:v>
                </c:pt>
                <c:pt idx="2898">
                  <c:v>0.36673096814</c:v>
                </c:pt>
                <c:pt idx="2899">
                  <c:v>0.01362372792</c:v>
                </c:pt>
                <c:pt idx="2900">
                  <c:v>0.00094736585</c:v>
                </c:pt>
                <c:pt idx="2901">
                  <c:v>0.09090405724</c:v>
                </c:pt>
                <c:pt idx="2902">
                  <c:v>0.00135079374</c:v>
                </c:pt>
                <c:pt idx="2903">
                  <c:v>0.00492988775</c:v>
                </c:pt>
                <c:pt idx="2904">
                  <c:v>0.02738362454</c:v>
                </c:pt>
                <c:pt idx="2905">
                  <c:v>0.088050492</c:v>
                </c:pt>
                <c:pt idx="2906">
                  <c:v>0.46074174476</c:v>
                </c:pt>
                <c:pt idx="2907">
                  <c:v>0.03701855231</c:v>
                </c:pt>
                <c:pt idx="2908">
                  <c:v>0.13201470007</c:v>
                </c:pt>
                <c:pt idx="2909">
                  <c:v>0.0021167699</c:v>
                </c:pt>
                <c:pt idx="2910">
                  <c:v>5.24663251539</c:v>
                </c:pt>
                <c:pt idx="2911">
                  <c:v>0.71527328811</c:v>
                </c:pt>
                <c:pt idx="2912">
                  <c:v>0.00028719324</c:v>
                </c:pt>
                <c:pt idx="2913">
                  <c:v>0.02923318701</c:v>
                </c:pt>
                <c:pt idx="2914">
                  <c:v>0.00489539557</c:v>
                </c:pt>
                <c:pt idx="2915">
                  <c:v>0.00062487343</c:v>
                </c:pt>
                <c:pt idx="2916">
                  <c:v>5.62535151445998</c:v>
                </c:pt>
                <c:pt idx="2917">
                  <c:v>0.00156434853</c:v>
                </c:pt>
                <c:pt idx="2918">
                  <c:v>0.00010480341</c:v>
                </c:pt>
                <c:pt idx="2919">
                  <c:v>1.27685068167</c:v>
                </c:pt>
                <c:pt idx="2920">
                  <c:v>0.12756635199</c:v>
                </c:pt>
                <c:pt idx="2921">
                  <c:v>0.01078976136</c:v>
                </c:pt>
                <c:pt idx="2922">
                  <c:v>0.00113855683</c:v>
                </c:pt>
                <c:pt idx="2923">
                  <c:v>0.00682544459</c:v>
                </c:pt>
                <c:pt idx="2924">
                  <c:v>0.00014267759</c:v>
                </c:pt>
                <c:pt idx="2925">
                  <c:v>0.37144751831</c:v>
                </c:pt>
                <c:pt idx="2926">
                  <c:v>0.01672060734</c:v>
                </c:pt>
                <c:pt idx="2927">
                  <c:v>6.118313920779983</c:v>
                </c:pt>
                <c:pt idx="2928">
                  <c:v>0.00069401639</c:v>
                </c:pt>
                <c:pt idx="2929">
                  <c:v>1.41409766031</c:v>
                </c:pt>
                <c:pt idx="2930">
                  <c:v>0.74391263224</c:v>
                </c:pt>
                <c:pt idx="2931">
                  <c:v>0.08235992734</c:v>
                </c:pt>
                <c:pt idx="2932">
                  <c:v>0.12480328752</c:v>
                </c:pt>
                <c:pt idx="2933">
                  <c:v>0.00091957829</c:v>
                </c:pt>
                <c:pt idx="2934">
                  <c:v>7.686670957009982</c:v>
                </c:pt>
                <c:pt idx="2935">
                  <c:v>0.61502578725</c:v>
                </c:pt>
                <c:pt idx="2936">
                  <c:v>0.00166868998</c:v>
                </c:pt>
                <c:pt idx="2937">
                  <c:v>0.0050880267</c:v>
                </c:pt>
                <c:pt idx="2938">
                  <c:v>0.47566062802</c:v>
                </c:pt>
                <c:pt idx="2939">
                  <c:v>0.02867608213</c:v>
                </c:pt>
                <c:pt idx="2940">
                  <c:v>0.00151483715</c:v>
                </c:pt>
                <c:pt idx="2941">
                  <c:v>0.00020499823</c:v>
                </c:pt>
                <c:pt idx="2942">
                  <c:v>0.00018600509</c:v>
                </c:pt>
                <c:pt idx="2943">
                  <c:v>0.40145244252</c:v>
                </c:pt>
                <c:pt idx="2944">
                  <c:v>0.01233955801</c:v>
                </c:pt>
                <c:pt idx="2945">
                  <c:v>0.02369332554</c:v>
                </c:pt>
                <c:pt idx="2946">
                  <c:v>0.00282674223</c:v>
                </c:pt>
                <c:pt idx="2947">
                  <c:v>0.29072255145</c:v>
                </c:pt>
                <c:pt idx="2948">
                  <c:v>0.26698400108</c:v>
                </c:pt>
                <c:pt idx="2949">
                  <c:v>0.00066841928</c:v>
                </c:pt>
                <c:pt idx="2950">
                  <c:v>0.5910045853</c:v>
                </c:pt>
                <c:pt idx="2951">
                  <c:v>0.00825920989</c:v>
                </c:pt>
                <c:pt idx="2952">
                  <c:v>1.66212793645</c:v>
                </c:pt>
                <c:pt idx="2953">
                  <c:v>0.55076717555</c:v>
                </c:pt>
                <c:pt idx="2954">
                  <c:v>0.00047016752</c:v>
                </c:pt>
                <c:pt idx="2955">
                  <c:v>0.00043601836</c:v>
                </c:pt>
                <c:pt idx="2956">
                  <c:v>0.02863788052</c:v>
                </c:pt>
                <c:pt idx="2957">
                  <c:v>0.00106759637</c:v>
                </c:pt>
                <c:pt idx="2958">
                  <c:v>0.6927198639</c:v>
                </c:pt>
                <c:pt idx="2959">
                  <c:v>0.00067549665</c:v>
                </c:pt>
                <c:pt idx="2960">
                  <c:v>0.13410554588</c:v>
                </c:pt>
                <c:pt idx="2961">
                  <c:v>0.1903317936</c:v>
                </c:pt>
                <c:pt idx="2962">
                  <c:v>0.04646438448</c:v>
                </c:pt>
                <c:pt idx="2963">
                  <c:v>0.00072635267</c:v>
                </c:pt>
                <c:pt idx="2964">
                  <c:v>0.4442204501</c:v>
                </c:pt>
                <c:pt idx="2965">
                  <c:v>0.73110107974</c:v>
                </c:pt>
                <c:pt idx="2966">
                  <c:v>0.0001748319</c:v>
                </c:pt>
                <c:pt idx="2967">
                  <c:v>0.63540943296</c:v>
                </c:pt>
                <c:pt idx="2968">
                  <c:v>0.01248827338</c:v>
                </c:pt>
                <c:pt idx="2969">
                  <c:v>8.59502797071</c:v>
                </c:pt>
                <c:pt idx="2970">
                  <c:v>0.39274729505</c:v>
                </c:pt>
                <c:pt idx="2971">
                  <c:v>0.00735028734</c:v>
                </c:pt>
                <c:pt idx="2972">
                  <c:v>0.0031045956</c:v>
                </c:pt>
                <c:pt idx="2973">
                  <c:v>0.0438659328</c:v>
                </c:pt>
                <c:pt idx="2974">
                  <c:v>0.38153180584</c:v>
                </c:pt>
                <c:pt idx="2975">
                  <c:v>0.95760419026</c:v>
                </c:pt>
                <c:pt idx="2976">
                  <c:v>0.58154514349</c:v>
                </c:pt>
                <c:pt idx="2977">
                  <c:v>0.03392606101</c:v>
                </c:pt>
                <c:pt idx="2978">
                  <c:v>0.26048203804</c:v>
                </c:pt>
                <c:pt idx="2979">
                  <c:v>0.807925697</c:v>
                </c:pt>
                <c:pt idx="2980">
                  <c:v>0.00027741566</c:v>
                </c:pt>
                <c:pt idx="2981">
                  <c:v>0.23280379853</c:v>
                </c:pt>
                <c:pt idx="2982">
                  <c:v>0.26723346598</c:v>
                </c:pt>
                <c:pt idx="2983">
                  <c:v>0.48730951229</c:v>
                </c:pt>
                <c:pt idx="2984">
                  <c:v>0.00781923551</c:v>
                </c:pt>
                <c:pt idx="2985">
                  <c:v>0.00022209149</c:v>
                </c:pt>
                <c:pt idx="2986">
                  <c:v>0.20484447578</c:v>
                </c:pt>
                <c:pt idx="2987">
                  <c:v>0.23216043463</c:v>
                </c:pt>
                <c:pt idx="2988">
                  <c:v>0.01884963502</c:v>
                </c:pt>
                <c:pt idx="2989">
                  <c:v>0.00067981253</c:v>
                </c:pt>
                <c:pt idx="2990">
                  <c:v>0.09976228289</c:v>
                </c:pt>
                <c:pt idx="2991">
                  <c:v>0.39624533933</c:v>
                </c:pt>
                <c:pt idx="2992">
                  <c:v>0.00053390894</c:v>
                </c:pt>
                <c:pt idx="2993">
                  <c:v>0.04637828243</c:v>
                </c:pt>
                <c:pt idx="2994">
                  <c:v>0.07755468602</c:v>
                </c:pt>
                <c:pt idx="2995">
                  <c:v>0.16280466223</c:v>
                </c:pt>
                <c:pt idx="2996">
                  <c:v>0.11862886515</c:v>
                </c:pt>
                <c:pt idx="2997">
                  <c:v>0.08335454455</c:v>
                </c:pt>
                <c:pt idx="2998">
                  <c:v>0.01327093829</c:v>
                </c:pt>
                <c:pt idx="2999">
                  <c:v>0.0036369808</c:v>
                </c:pt>
                <c:pt idx="3000">
                  <c:v>0.74230761522</c:v>
                </c:pt>
                <c:pt idx="3001">
                  <c:v>0.00332000329</c:v>
                </c:pt>
                <c:pt idx="3002">
                  <c:v>0.26309106016</c:v>
                </c:pt>
                <c:pt idx="3003">
                  <c:v>0.28678084665</c:v>
                </c:pt>
                <c:pt idx="3004">
                  <c:v>0.26393236033</c:v>
                </c:pt>
                <c:pt idx="3005">
                  <c:v>1.49186422372</c:v>
                </c:pt>
                <c:pt idx="3006">
                  <c:v>2.827642099249997</c:v>
                </c:pt>
                <c:pt idx="3007">
                  <c:v>0.00191200323</c:v>
                </c:pt>
                <c:pt idx="3008">
                  <c:v>0.04221014032</c:v>
                </c:pt>
                <c:pt idx="3009">
                  <c:v>0.30203340913</c:v>
                </c:pt>
                <c:pt idx="3010">
                  <c:v>0.00100696837</c:v>
                </c:pt>
                <c:pt idx="3011">
                  <c:v>0.00647989022</c:v>
                </c:pt>
                <c:pt idx="3012">
                  <c:v>1.11846142723</c:v>
                </c:pt>
                <c:pt idx="3013">
                  <c:v>0.63308099477</c:v>
                </c:pt>
                <c:pt idx="3014">
                  <c:v>0.09098990333</c:v>
                </c:pt>
                <c:pt idx="3015">
                  <c:v>0.77293197689</c:v>
                </c:pt>
                <c:pt idx="3016">
                  <c:v>0.69596191567</c:v>
                </c:pt>
                <c:pt idx="3017">
                  <c:v>0.29255856382</c:v>
                </c:pt>
                <c:pt idx="3018">
                  <c:v>0.00569700748</c:v>
                </c:pt>
                <c:pt idx="3019">
                  <c:v>0.05873939386</c:v>
                </c:pt>
                <c:pt idx="3020">
                  <c:v>0.00622472296</c:v>
                </c:pt>
                <c:pt idx="3021">
                  <c:v>0.6099701263</c:v>
                </c:pt>
                <c:pt idx="3022">
                  <c:v>0.01432779453</c:v>
                </c:pt>
                <c:pt idx="3023">
                  <c:v>0.06124691256</c:v>
                </c:pt>
                <c:pt idx="3024">
                  <c:v>0.0432661377</c:v>
                </c:pt>
                <c:pt idx="3025">
                  <c:v>0.15277267318</c:v>
                </c:pt>
                <c:pt idx="3026">
                  <c:v>0.00230595831</c:v>
                </c:pt>
                <c:pt idx="3027">
                  <c:v>0.01403787159</c:v>
                </c:pt>
                <c:pt idx="3028">
                  <c:v>0.31185055404</c:v>
                </c:pt>
                <c:pt idx="3029">
                  <c:v>0.84184281047</c:v>
                </c:pt>
                <c:pt idx="3030">
                  <c:v>0.01820853738</c:v>
                </c:pt>
                <c:pt idx="3031">
                  <c:v>0.16553503541</c:v>
                </c:pt>
                <c:pt idx="3032">
                  <c:v>0.00051312793</c:v>
                </c:pt>
                <c:pt idx="3033">
                  <c:v>0.01384424212</c:v>
                </c:pt>
                <c:pt idx="3034">
                  <c:v>0.00743534333</c:v>
                </c:pt>
                <c:pt idx="3035">
                  <c:v>0.00389142333</c:v>
                </c:pt>
                <c:pt idx="3036">
                  <c:v>0.51607834681</c:v>
                </c:pt>
                <c:pt idx="3037">
                  <c:v>0.49774998492</c:v>
                </c:pt>
                <c:pt idx="3038">
                  <c:v>0.33393322406</c:v>
                </c:pt>
                <c:pt idx="3039">
                  <c:v>0.00175853509</c:v>
                </c:pt>
                <c:pt idx="3040">
                  <c:v>1.24632667853</c:v>
                </c:pt>
                <c:pt idx="3041">
                  <c:v>0.00560082657</c:v>
                </c:pt>
                <c:pt idx="3042">
                  <c:v>0.16334600432</c:v>
                </c:pt>
                <c:pt idx="3043">
                  <c:v>0.0003487817</c:v>
                </c:pt>
                <c:pt idx="3044">
                  <c:v>0.00165629859</c:v>
                </c:pt>
                <c:pt idx="3045">
                  <c:v>0.24150101589</c:v>
                </c:pt>
                <c:pt idx="3046">
                  <c:v>0.25030407919</c:v>
                </c:pt>
                <c:pt idx="3047">
                  <c:v>0.00903450551</c:v>
                </c:pt>
                <c:pt idx="3048">
                  <c:v>0.01840251891</c:v>
                </c:pt>
                <c:pt idx="3049">
                  <c:v>0.31998665017</c:v>
                </c:pt>
                <c:pt idx="3050">
                  <c:v>0.08590649287</c:v>
                </c:pt>
                <c:pt idx="3051">
                  <c:v>0.05740596745</c:v>
                </c:pt>
                <c:pt idx="3052">
                  <c:v>0.00011592845</c:v>
                </c:pt>
                <c:pt idx="3053">
                  <c:v>0.00028994963</c:v>
                </c:pt>
                <c:pt idx="3054">
                  <c:v>0.00234417975</c:v>
                </c:pt>
                <c:pt idx="3055">
                  <c:v>0.00302422514</c:v>
                </c:pt>
                <c:pt idx="3056">
                  <c:v>0.59781569675</c:v>
                </c:pt>
                <c:pt idx="3057">
                  <c:v>1.67354161757</c:v>
                </c:pt>
                <c:pt idx="3058">
                  <c:v>0.30836471871</c:v>
                </c:pt>
                <c:pt idx="3059">
                  <c:v>0.0013197411</c:v>
                </c:pt>
                <c:pt idx="3060">
                  <c:v>0.55845943862</c:v>
                </c:pt>
                <c:pt idx="3061">
                  <c:v>0.06681842767</c:v>
                </c:pt>
                <c:pt idx="3062">
                  <c:v>0.01386291471</c:v>
                </c:pt>
                <c:pt idx="3063">
                  <c:v>0.2751222551</c:v>
                </c:pt>
                <c:pt idx="3064">
                  <c:v>1.07587337281</c:v>
                </c:pt>
                <c:pt idx="3065">
                  <c:v>0.03114618218</c:v>
                </c:pt>
                <c:pt idx="3066">
                  <c:v>0.00678476617</c:v>
                </c:pt>
                <c:pt idx="3067">
                  <c:v>0.54721415906</c:v>
                </c:pt>
                <c:pt idx="3068">
                  <c:v>0.19876960867</c:v>
                </c:pt>
                <c:pt idx="3069">
                  <c:v>1.321848367</c:v>
                </c:pt>
                <c:pt idx="3070">
                  <c:v>0.3807833068</c:v>
                </c:pt>
                <c:pt idx="3071">
                  <c:v>0.00155042396</c:v>
                </c:pt>
                <c:pt idx="3072">
                  <c:v>0.31053843384</c:v>
                </c:pt>
                <c:pt idx="3073">
                  <c:v>0.00423771162</c:v>
                </c:pt>
                <c:pt idx="3074">
                  <c:v>0.00023997678</c:v>
                </c:pt>
                <c:pt idx="3075">
                  <c:v>0.00281285446</c:v>
                </c:pt>
                <c:pt idx="3076">
                  <c:v>0.01336889544</c:v>
                </c:pt>
                <c:pt idx="3077">
                  <c:v>0.01369675085</c:v>
                </c:pt>
                <c:pt idx="3078">
                  <c:v>0.11544673753</c:v>
                </c:pt>
                <c:pt idx="3079">
                  <c:v>0.26713579629</c:v>
                </c:pt>
                <c:pt idx="3080">
                  <c:v>0.00215975898</c:v>
                </c:pt>
                <c:pt idx="3081">
                  <c:v>0.00213010117</c:v>
                </c:pt>
                <c:pt idx="3082">
                  <c:v>0.00018492688</c:v>
                </c:pt>
                <c:pt idx="3083">
                  <c:v>0.14293079031</c:v>
                </c:pt>
                <c:pt idx="3084">
                  <c:v>0.00167752285</c:v>
                </c:pt>
                <c:pt idx="3085">
                  <c:v>0.00947582711</c:v>
                </c:pt>
                <c:pt idx="3086">
                  <c:v>0.01019426938</c:v>
                </c:pt>
                <c:pt idx="3087">
                  <c:v>0.22808591284</c:v>
                </c:pt>
                <c:pt idx="3088">
                  <c:v>0.0027309194</c:v>
                </c:pt>
                <c:pt idx="3089">
                  <c:v>0.00462837031</c:v>
                </c:pt>
                <c:pt idx="3090">
                  <c:v>0.00524951319</c:v>
                </c:pt>
                <c:pt idx="3091">
                  <c:v>0.00359632743</c:v>
                </c:pt>
                <c:pt idx="3092">
                  <c:v>0.40267023291</c:v>
                </c:pt>
                <c:pt idx="3093">
                  <c:v>0.04002880635</c:v>
                </c:pt>
                <c:pt idx="3094">
                  <c:v>0.03341184448</c:v>
                </c:pt>
                <c:pt idx="3095">
                  <c:v>0.02143990221</c:v>
                </c:pt>
                <c:pt idx="3096">
                  <c:v>0.01288501335</c:v>
                </c:pt>
                <c:pt idx="3097">
                  <c:v>0.00075744715</c:v>
                </c:pt>
                <c:pt idx="3098">
                  <c:v>0.16066471232</c:v>
                </c:pt>
                <c:pt idx="3099">
                  <c:v>0.00129713427</c:v>
                </c:pt>
                <c:pt idx="3100">
                  <c:v>0.00237986644</c:v>
                </c:pt>
                <c:pt idx="3101">
                  <c:v>0.48786388565</c:v>
                </c:pt>
                <c:pt idx="3102">
                  <c:v>0.01946709384</c:v>
                </c:pt>
                <c:pt idx="3103">
                  <c:v>0.00068182697</c:v>
                </c:pt>
                <c:pt idx="3104">
                  <c:v>0.65516050965</c:v>
                </c:pt>
                <c:pt idx="3105">
                  <c:v>0.00469063968</c:v>
                </c:pt>
                <c:pt idx="3106">
                  <c:v>0.44598817238</c:v>
                </c:pt>
                <c:pt idx="3107">
                  <c:v>0.01211571329</c:v>
                </c:pt>
                <c:pt idx="3108">
                  <c:v>0.00117292729</c:v>
                </c:pt>
                <c:pt idx="3109">
                  <c:v>1.0080377086</c:v>
                </c:pt>
                <c:pt idx="3110">
                  <c:v>0.01126209907</c:v>
                </c:pt>
                <c:pt idx="3111">
                  <c:v>0.45373007824</c:v>
                </c:pt>
                <c:pt idx="3112">
                  <c:v>0.55413774231</c:v>
                </c:pt>
                <c:pt idx="3113">
                  <c:v>0.00153766392</c:v>
                </c:pt>
                <c:pt idx="3114">
                  <c:v>1.03030446811</c:v>
                </c:pt>
                <c:pt idx="3115">
                  <c:v>0.0506322245</c:v>
                </c:pt>
                <c:pt idx="3116">
                  <c:v>0.0011611722</c:v>
                </c:pt>
                <c:pt idx="3117">
                  <c:v>0.2492986088</c:v>
                </c:pt>
                <c:pt idx="3118">
                  <c:v>0.00575818517</c:v>
                </c:pt>
                <c:pt idx="3119">
                  <c:v>0.14986180106</c:v>
                </c:pt>
                <c:pt idx="3120">
                  <c:v>0.2109491256</c:v>
                </c:pt>
                <c:pt idx="3121">
                  <c:v>0.00642143864</c:v>
                </c:pt>
                <c:pt idx="3122">
                  <c:v>0.00025408742</c:v>
                </c:pt>
                <c:pt idx="3123">
                  <c:v>0.04709511653</c:v>
                </c:pt>
                <c:pt idx="3124">
                  <c:v>0.15669773498</c:v>
                </c:pt>
                <c:pt idx="3125">
                  <c:v>0.00871808509</c:v>
                </c:pt>
                <c:pt idx="3126">
                  <c:v>0.01831921606</c:v>
                </c:pt>
                <c:pt idx="3127">
                  <c:v>0.00600836533</c:v>
                </c:pt>
                <c:pt idx="3128">
                  <c:v>0.00054107729</c:v>
                </c:pt>
                <c:pt idx="3129">
                  <c:v>0.73517022439</c:v>
                </c:pt>
                <c:pt idx="3130">
                  <c:v>0.00783086582</c:v>
                </c:pt>
                <c:pt idx="3131">
                  <c:v>0.000733127</c:v>
                </c:pt>
                <c:pt idx="3132">
                  <c:v>0.08663292983</c:v>
                </c:pt>
                <c:pt idx="3133">
                  <c:v>1.63152246778</c:v>
                </c:pt>
                <c:pt idx="3134">
                  <c:v>0.00162976813</c:v>
                </c:pt>
                <c:pt idx="3135">
                  <c:v>0.00519599283</c:v>
                </c:pt>
                <c:pt idx="3136">
                  <c:v>0.95076840672</c:v>
                </c:pt>
                <c:pt idx="3137">
                  <c:v>0.50100719892</c:v>
                </c:pt>
                <c:pt idx="3138">
                  <c:v>0.42781414046</c:v>
                </c:pt>
                <c:pt idx="3139">
                  <c:v>0.0069585149</c:v>
                </c:pt>
                <c:pt idx="3140">
                  <c:v>0.29372361471</c:v>
                </c:pt>
                <c:pt idx="3141">
                  <c:v>0.00150845545</c:v>
                </c:pt>
                <c:pt idx="3142">
                  <c:v>0.13183403191</c:v>
                </c:pt>
                <c:pt idx="3143">
                  <c:v>0.19974749457</c:v>
                </c:pt>
                <c:pt idx="3144">
                  <c:v>0.00096523397</c:v>
                </c:pt>
                <c:pt idx="3145">
                  <c:v>0.0015684932</c:v>
                </c:pt>
                <c:pt idx="3146">
                  <c:v>0.00018666273</c:v>
                </c:pt>
                <c:pt idx="3147">
                  <c:v>1.38497297174</c:v>
                </c:pt>
                <c:pt idx="3148">
                  <c:v>0.29956170697</c:v>
                </c:pt>
                <c:pt idx="3149">
                  <c:v>0.04976960273</c:v>
                </c:pt>
                <c:pt idx="3150">
                  <c:v>0.1214610672</c:v>
                </c:pt>
                <c:pt idx="3151">
                  <c:v>0.10872275651</c:v>
                </c:pt>
                <c:pt idx="3152">
                  <c:v>0.00417037711</c:v>
                </c:pt>
                <c:pt idx="3153">
                  <c:v>0.41535952223</c:v>
                </c:pt>
                <c:pt idx="3154">
                  <c:v>0.05145989392</c:v>
                </c:pt>
                <c:pt idx="3155">
                  <c:v>0.00240523832</c:v>
                </c:pt>
                <c:pt idx="3156">
                  <c:v>0.00194552919</c:v>
                </c:pt>
                <c:pt idx="3157">
                  <c:v>0.00179738284</c:v>
                </c:pt>
                <c:pt idx="3158">
                  <c:v>0.00492235821</c:v>
                </c:pt>
                <c:pt idx="3159">
                  <c:v>0.40187440361</c:v>
                </c:pt>
                <c:pt idx="3160">
                  <c:v>0.1040573993</c:v>
                </c:pt>
                <c:pt idx="3161">
                  <c:v>0.11394425249</c:v>
                </c:pt>
                <c:pt idx="3162">
                  <c:v>2.10815451132</c:v>
                </c:pt>
                <c:pt idx="3163">
                  <c:v>0.06449096706</c:v>
                </c:pt>
                <c:pt idx="3164">
                  <c:v>0.19705081246</c:v>
                </c:pt>
                <c:pt idx="3165">
                  <c:v>0.02570402683</c:v>
                </c:pt>
                <c:pt idx="3166">
                  <c:v>0.00166192822</c:v>
                </c:pt>
                <c:pt idx="3167">
                  <c:v>0.11802665235</c:v>
                </c:pt>
                <c:pt idx="3168">
                  <c:v>0.00559574287</c:v>
                </c:pt>
                <c:pt idx="3169">
                  <c:v>0.00368706257</c:v>
                </c:pt>
                <c:pt idx="3170">
                  <c:v>0.00479503329</c:v>
                </c:pt>
                <c:pt idx="3171">
                  <c:v>0.00391303401</c:v>
                </c:pt>
                <c:pt idx="3172">
                  <c:v>0.00038977114</c:v>
                </c:pt>
                <c:pt idx="3173">
                  <c:v>0.02649057961</c:v>
                </c:pt>
                <c:pt idx="3174">
                  <c:v>0.52999942784</c:v>
                </c:pt>
                <c:pt idx="3175">
                  <c:v>0.56809724174</c:v>
                </c:pt>
                <c:pt idx="3176">
                  <c:v>0.77454349783</c:v>
                </c:pt>
                <c:pt idx="3177">
                  <c:v>1.28575859857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0580752"/>
        <c:axId val="2070534448"/>
      </c:scatterChart>
      <c:valAx>
        <c:axId val="2070580752"/>
        <c:scaling>
          <c:orientation val="minMax"/>
          <c:max val="3500.0"/>
          <c:min val="0.0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070534448"/>
        <c:crossesAt val="0.0"/>
        <c:crossBetween val="midCat"/>
      </c:valAx>
      <c:valAx>
        <c:axId val="2070534448"/>
        <c:scaling>
          <c:logBase val="10.0"/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07058075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Vanilla NTM</a:t>
            </a:r>
            <a:endParaRPr lang="en-US" sz="1400" dirty="0"/>
          </a:p>
        </c:rich>
      </c:tx>
      <c:layout>
        <c:manualLayout>
          <c:xMode val="edge"/>
          <c:yMode val="edge"/>
          <c:x val="0.188462598425197"/>
          <c:y val="0.0276122776319626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6612307347837"/>
          <c:y val="0.0444444444444444"/>
          <c:w val="0.829566555957756"/>
          <c:h val="0.810401720618256"/>
        </c:manualLayout>
      </c:layout>
      <c:scatterChart>
        <c:scatterStyle val="lineMarker"/>
        <c:varyColors val="0"/>
        <c:ser>
          <c:idx val="0"/>
          <c:order val="0"/>
          <c:tx>
            <c:strRef>
              <c:f>recall!$C$1</c:f>
              <c:strCache>
                <c:ptCount val="1"/>
                <c:pt idx="0">
                  <c:v>NTM</c:v>
                </c:pt>
              </c:strCache>
            </c:strRef>
          </c:tx>
          <c:spPr>
            <a:ln w="47625">
              <a:noFill/>
            </a:ln>
          </c:spPr>
          <c:marker>
            <c:symbol val="diamond"/>
            <c:size val="2"/>
          </c:marker>
          <c:yVal>
            <c:numRef>
              <c:f>recall!$C$2:$C$3500</c:f>
              <c:numCache>
                <c:formatCode>General</c:formatCode>
                <c:ptCount val="3499"/>
                <c:pt idx="0">
                  <c:v>1.05033325267</c:v>
                </c:pt>
                <c:pt idx="1">
                  <c:v>1.09756276972</c:v>
                </c:pt>
                <c:pt idx="2">
                  <c:v>0.70381405628</c:v>
                </c:pt>
                <c:pt idx="3">
                  <c:v>0.7669873593</c:v>
                </c:pt>
                <c:pt idx="4">
                  <c:v>2.0826326869</c:v>
                </c:pt>
                <c:pt idx="5">
                  <c:v>2.27912542314</c:v>
                </c:pt>
                <c:pt idx="6">
                  <c:v>1.52623326011</c:v>
                </c:pt>
                <c:pt idx="7">
                  <c:v>1.47708761304</c:v>
                </c:pt>
                <c:pt idx="8">
                  <c:v>1.19662060493</c:v>
                </c:pt>
                <c:pt idx="9">
                  <c:v>0.63446268128</c:v>
                </c:pt>
                <c:pt idx="10">
                  <c:v>0.89057330338</c:v>
                </c:pt>
                <c:pt idx="11">
                  <c:v>1.40889252714</c:v>
                </c:pt>
                <c:pt idx="12">
                  <c:v>1.10588287505</c:v>
                </c:pt>
                <c:pt idx="13">
                  <c:v>1.44491427611</c:v>
                </c:pt>
                <c:pt idx="14">
                  <c:v>1.07060566629</c:v>
                </c:pt>
                <c:pt idx="15">
                  <c:v>0.69175982365</c:v>
                </c:pt>
                <c:pt idx="16">
                  <c:v>0.70600535291</c:v>
                </c:pt>
                <c:pt idx="17">
                  <c:v>0.86629066636</c:v>
                </c:pt>
                <c:pt idx="18">
                  <c:v>1.30507869778</c:v>
                </c:pt>
                <c:pt idx="19">
                  <c:v>1.05583319923</c:v>
                </c:pt>
                <c:pt idx="20">
                  <c:v>0.67428117792</c:v>
                </c:pt>
                <c:pt idx="21">
                  <c:v>0.72550316302</c:v>
                </c:pt>
                <c:pt idx="22">
                  <c:v>0.95256994802</c:v>
                </c:pt>
                <c:pt idx="23">
                  <c:v>0.83823491705</c:v>
                </c:pt>
                <c:pt idx="24">
                  <c:v>0.74599658629</c:v>
                </c:pt>
                <c:pt idx="25">
                  <c:v>2.36020525411</c:v>
                </c:pt>
                <c:pt idx="26">
                  <c:v>1.41220950574</c:v>
                </c:pt>
                <c:pt idx="27">
                  <c:v>1.34774303093</c:v>
                </c:pt>
                <c:pt idx="28">
                  <c:v>0.65077864083</c:v>
                </c:pt>
                <c:pt idx="29">
                  <c:v>1.04336659638</c:v>
                </c:pt>
                <c:pt idx="30">
                  <c:v>0.81887369417</c:v>
                </c:pt>
                <c:pt idx="31">
                  <c:v>2.1559166384</c:v>
                </c:pt>
                <c:pt idx="32">
                  <c:v>0.72202658085</c:v>
                </c:pt>
                <c:pt idx="33">
                  <c:v>1.00317708729</c:v>
                </c:pt>
                <c:pt idx="34">
                  <c:v>0.84924515611</c:v>
                </c:pt>
                <c:pt idx="35">
                  <c:v>1.36735911775</c:v>
                </c:pt>
                <c:pt idx="36">
                  <c:v>1.33672893336</c:v>
                </c:pt>
                <c:pt idx="37">
                  <c:v>2.20999299784</c:v>
                </c:pt>
                <c:pt idx="38">
                  <c:v>0.78883043777</c:v>
                </c:pt>
                <c:pt idx="39">
                  <c:v>1.42309111835</c:v>
                </c:pt>
                <c:pt idx="40">
                  <c:v>1.96973997418</c:v>
                </c:pt>
                <c:pt idx="41">
                  <c:v>0.83690987412</c:v>
                </c:pt>
                <c:pt idx="42">
                  <c:v>0.67565089448</c:v>
                </c:pt>
                <c:pt idx="43">
                  <c:v>2.23374690921</c:v>
                </c:pt>
                <c:pt idx="44">
                  <c:v>0.86009911176</c:v>
                </c:pt>
                <c:pt idx="45">
                  <c:v>2.09397842856</c:v>
                </c:pt>
                <c:pt idx="46">
                  <c:v>1.07151639873</c:v>
                </c:pt>
                <c:pt idx="47">
                  <c:v>0.67859706726</c:v>
                </c:pt>
                <c:pt idx="48">
                  <c:v>0.85490768582</c:v>
                </c:pt>
                <c:pt idx="49">
                  <c:v>0.96844624262</c:v>
                </c:pt>
                <c:pt idx="50">
                  <c:v>1.92731751824</c:v>
                </c:pt>
                <c:pt idx="51">
                  <c:v>0.78707083043</c:v>
                </c:pt>
                <c:pt idx="52">
                  <c:v>1.06003443584</c:v>
                </c:pt>
                <c:pt idx="53">
                  <c:v>1.44679679925</c:v>
                </c:pt>
                <c:pt idx="54">
                  <c:v>1.06999490732</c:v>
                </c:pt>
                <c:pt idx="55">
                  <c:v>1.04246854028</c:v>
                </c:pt>
                <c:pt idx="56">
                  <c:v>2.01082365466</c:v>
                </c:pt>
                <c:pt idx="57">
                  <c:v>1.05624688596</c:v>
                </c:pt>
                <c:pt idx="58">
                  <c:v>1.46343064606</c:v>
                </c:pt>
                <c:pt idx="59">
                  <c:v>2.17416729395</c:v>
                </c:pt>
                <c:pt idx="60">
                  <c:v>0.81917639691</c:v>
                </c:pt>
                <c:pt idx="61">
                  <c:v>1.04751915818</c:v>
                </c:pt>
                <c:pt idx="62">
                  <c:v>2.12178907351</c:v>
                </c:pt>
                <c:pt idx="63">
                  <c:v>1.50730357732</c:v>
                </c:pt>
                <c:pt idx="64">
                  <c:v>2.28150592504</c:v>
                </c:pt>
                <c:pt idx="65">
                  <c:v>1.28854195392</c:v>
                </c:pt>
                <c:pt idx="66">
                  <c:v>1.11095414421</c:v>
                </c:pt>
                <c:pt idx="67">
                  <c:v>0.82845396569</c:v>
                </c:pt>
                <c:pt idx="68">
                  <c:v>0.67809476085</c:v>
                </c:pt>
                <c:pt idx="69">
                  <c:v>2.13810769311</c:v>
                </c:pt>
                <c:pt idx="70">
                  <c:v>0.65326652388</c:v>
                </c:pt>
                <c:pt idx="71">
                  <c:v>0.81012736643</c:v>
                </c:pt>
                <c:pt idx="72">
                  <c:v>2.08723602114</c:v>
                </c:pt>
                <c:pt idx="73">
                  <c:v>1.97429620793</c:v>
                </c:pt>
                <c:pt idx="74">
                  <c:v>1.00036255626</c:v>
                </c:pt>
                <c:pt idx="75">
                  <c:v>0.78040332704</c:v>
                </c:pt>
                <c:pt idx="76">
                  <c:v>0.80311901264</c:v>
                </c:pt>
                <c:pt idx="77">
                  <c:v>1.08054279146</c:v>
                </c:pt>
                <c:pt idx="78">
                  <c:v>0.71027550865</c:v>
                </c:pt>
                <c:pt idx="79">
                  <c:v>0.96790358697</c:v>
                </c:pt>
                <c:pt idx="80">
                  <c:v>2.08786040335</c:v>
                </c:pt>
                <c:pt idx="81">
                  <c:v>0.84558192113</c:v>
                </c:pt>
                <c:pt idx="82">
                  <c:v>1.03059987138</c:v>
                </c:pt>
                <c:pt idx="83">
                  <c:v>1.39690525067</c:v>
                </c:pt>
                <c:pt idx="84">
                  <c:v>1.23390210866</c:v>
                </c:pt>
                <c:pt idx="85">
                  <c:v>1.38694706729</c:v>
                </c:pt>
                <c:pt idx="86">
                  <c:v>0.96019563954</c:v>
                </c:pt>
                <c:pt idx="87">
                  <c:v>1.42462789844</c:v>
                </c:pt>
                <c:pt idx="88">
                  <c:v>0.80927748064</c:v>
                </c:pt>
                <c:pt idx="89">
                  <c:v>1.39050419132</c:v>
                </c:pt>
                <c:pt idx="90">
                  <c:v>0.60735017276</c:v>
                </c:pt>
                <c:pt idx="91">
                  <c:v>2.35689136477</c:v>
                </c:pt>
                <c:pt idx="92">
                  <c:v>1.99243956017</c:v>
                </c:pt>
                <c:pt idx="93">
                  <c:v>1.3947949789</c:v>
                </c:pt>
                <c:pt idx="94">
                  <c:v>0.94440801448</c:v>
                </c:pt>
                <c:pt idx="95">
                  <c:v>1.26895651491</c:v>
                </c:pt>
                <c:pt idx="96">
                  <c:v>1.07561986009</c:v>
                </c:pt>
                <c:pt idx="97">
                  <c:v>1.48726596634</c:v>
                </c:pt>
                <c:pt idx="98">
                  <c:v>1.07455783673</c:v>
                </c:pt>
                <c:pt idx="99">
                  <c:v>1.53036267065</c:v>
                </c:pt>
                <c:pt idx="100">
                  <c:v>0.72285474202</c:v>
                </c:pt>
                <c:pt idx="101">
                  <c:v>1.14391265183</c:v>
                </c:pt>
                <c:pt idx="102">
                  <c:v>0.70443088083</c:v>
                </c:pt>
                <c:pt idx="103">
                  <c:v>1.12574524885</c:v>
                </c:pt>
                <c:pt idx="104">
                  <c:v>1.10263533929</c:v>
                </c:pt>
                <c:pt idx="105">
                  <c:v>1.81915330616</c:v>
                </c:pt>
                <c:pt idx="106">
                  <c:v>0.69363390398</c:v>
                </c:pt>
                <c:pt idx="107">
                  <c:v>0.61888588212</c:v>
                </c:pt>
                <c:pt idx="108">
                  <c:v>1.97026964791</c:v>
                </c:pt>
                <c:pt idx="109">
                  <c:v>1.00411517284</c:v>
                </c:pt>
                <c:pt idx="110">
                  <c:v>0.89145838921</c:v>
                </c:pt>
                <c:pt idx="111">
                  <c:v>2.0072074634</c:v>
                </c:pt>
                <c:pt idx="112">
                  <c:v>0.99724688234</c:v>
                </c:pt>
                <c:pt idx="113">
                  <c:v>0.84988341247</c:v>
                </c:pt>
                <c:pt idx="114">
                  <c:v>1.99447366894</c:v>
                </c:pt>
                <c:pt idx="115">
                  <c:v>0.88105015193</c:v>
                </c:pt>
                <c:pt idx="116">
                  <c:v>0.62869422198</c:v>
                </c:pt>
                <c:pt idx="117">
                  <c:v>0.73214808907</c:v>
                </c:pt>
                <c:pt idx="118">
                  <c:v>0.64364586505</c:v>
                </c:pt>
                <c:pt idx="119">
                  <c:v>0.92904203595</c:v>
                </c:pt>
                <c:pt idx="120">
                  <c:v>1.77434500696</c:v>
                </c:pt>
                <c:pt idx="121">
                  <c:v>0.77687400528</c:v>
                </c:pt>
                <c:pt idx="122">
                  <c:v>2.005750123629999</c:v>
                </c:pt>
                <c:pt idx="123">
                  <c:v>1.1002319088</c:v>
                </c:pt>
                <c:pt idx="124">
                  <c:v>1.41708529422</c:v>
                </c:pt>
                <c:pt idx="125">
                  <c:v>1.48666841571</c:v>
                </c:pt>
                <c:pt idx="126">
                  <c:v>1.42565919004</c:v>
                </c:pt>
                <c:pt idx="127">
                  <c:v>0.68206518901</c:v>
                </c:pt>
                <c:pt idx="128">
                  <c:v>0.98489416146</c:v>
                </c:pt>
                <c:pt idx="129">
                  <c:v>0.64050699628</c:v>
                </c:pt>
                <c:pt idx="130">
                  <c:v>0.7912702278</c:v>
                </c:pt>
                <c:pt idx="131">
                  <c:v>0.79831181038</c:v>
                </c:pt>
                <c:pt idx="132">
                  <c:v>0.7039174967</c:v>
                </c:pt>
                <c:pt idx="133">
                  <c:v>0.70485917418</c:v>
                </c:pt>
                <c:pt idx="134">
                  <c:v>0.75649729932</c:v>
                </c:pt>
                <c:pt idx="135">
                  <c:v>1.20951505858</c:v>
                </c:pt>
                <c:pt idx="136">
                  <c:v>0.85609487011</c:v>
                </c:pt>
                <c:pt idx="137">
                  <c:v>1.21925490895</c:v>
                </c:pt>
                <c:pt idx="138">
                  <c:v>0.47248901672</c:v>
                </c:pt>
                <c:pt idx="139">
                  <c:v>0.63759855604</c:v>
                </c:pt>
                <c:pt idx="140">
                  <c:v>1.29678688801</c:v>
                </c:pt>
                <c:pt idx="141">
                  <c:v>0.99179553283</c:v>
                </c:pt>
                <c:pt idx="142">
                  <c:v>0.92609479839</c:v>
                </c:pt>
                <c:pt idx="143">
                  <c:v>0.70445148175</c:v>
                </c:pt>
                <c:pt idx="144">
                  <c:v>1.76251716743</c:v>
                </c:pt>
                <c:pt idx="145">
                  <c:v>0.60720046965</c:v>
                </c:pt>
                <c:pt idx="146">
                  <c:v>0.0</c:v>
                </c:pt>
                <c:pt idx="147">
                  <c:v>0.78642073685</c:v>
                </c:pt>
                <c:pt idx="148">
                  <c:v>1.01460420222</c:v>
                </c:pt>
                <c:pt idx="149">
                  <c:v>1.00516621636</c:v>
                </c:pt>
                <c:pt idx="150">
                  <c:v>1.28354761044</c:v>
                </c:pt>
                <c:pt idx="151">
                  <c:v>0.83013305288</c:v>
                </c:pt>
                <c:pt idx="152">
                  <c:v>0.78193329456</c:v>
                </c:pt>
                <c:pt idx="153">
                  <c:v>0.76604436035</c:v>
                </c:pt>
                <c:pt idx="154">
                  <c:v>0.43559532412</c:v>
                </c:pt>
                <c:pt idx="155">
                  <c:v>1.01466325668</c:v>
                </c:pt>
                <c:pt idx="156">
                  <c:v>1.72313130892</c:v>
                </c:pt>
                <c:pt idx="157">
                  <c:v>1.49175448814</c:v>
                </c:pt>
                <c:pt idx="158">
                  <c:v>1.02733735555</c:v>
                </c:pt>
                <c:pt idx="159">
                  <c:v>1.31492855112</c:v>
                </c:pt>
                <c:pt idx="160">
                  <c:v>1.31793433928</c:v>
                </c:pt>
                <c:pt idx="161">
                  <c:v>1.81091261491</c:v>
                </c:pt>
                <c:pt idx="162">
                  <c:v>1.34040979995</c:v>
                </c:pt>
                <c:pt idx="163">
                  <c:v>0.87420934447</c:v>
                </c:pt>
                <c:pt idx="164">
                  <c:v>1.04032502697</c:v>
                </c:pt>
                <c:pt idx="165">
                  <c:v>1.16917098899</c:v>
                </c:pt>
                <c:pt idx="166">
                  <c:v>1.00286731835</c:v>
                </c:pt>
                <c:pt idx="167">
                  <c:v>0.68324570887</c:v>
                </c:pt>
                <c:pt idx="168">
                  <c:v>1.14505050356</c:v>
                </c:pt>
                <c:pt idx="169">
                  <c:v>1.18351590369</c:v>
                </c:pt>
                <c:pt idx="170">
                  <c:v>0.5805300977</c:v>
                </c:pt>
                <c:pt idx="171">
                  <c:v>1.43819711892</c:v>
                </c:pt>
                <c:pt idx="172">
                  <c:v>0.69250719856</c:v>
                </c:pt>
                <c:pt idx="173">
                  <c:v>1.23297181018</c:v>
                </c:pt>
                <c:pt idx="174">
                  <c:v>0.82706116252</c:v>
                </c:pt>
                <c:pt idx="175">
                  <c:v>1.49472805304</c:v>
                </c:pt>
                <c:pt idx="176">
                  <c:v>0.58210439547</c:v>
                </c:pt>
                <c:pt idx="177">
                  <c:v>0.64307434822</c:v>
                </c:pt>
                <c:pt idx="178">
                  <c:v>1.40426391409</c:v>
                </c:pt>
                <c:pt idx="179">
                  <c:v>0.5867552984</c:v>
                </c:pt>
                <c:pt idx="180">
                  <c:v>0.69917001083</c:v>
                </c:pt>
                <c:pt idx="181">
                  <c:v>0.67341061145</c:v>
                </c:pt>
                <c:pt idx="182">
                  <c:v>1.20626460661</c:v>
                </c:pt>
                <c:pt idx="183">
                  <c:v>1.59169318972</c:v>
                </c:pt>
                <c:pt idx="184">
                  <c:v>1.48513810543</c:v>
                </c:pt>
                <c:pt idx="185">
                  <c:v>0.86856598388</c:v>
                </c:pt>
                <c:pt idx="186">
                  <c:v>1.49497806791</c:v>
                </c:pt>
                <c:pt idx="187">
                  <c:v>0.84999950077</c:v>
                </c:pt>
                <c:pt idx="188">
                  <c:v>0.91458097781</c:v>
                </c:pt>
                <c:pt idx="189">
                  <c:v>0.72390179768</c:v>
                </c:pt>
                <c:pt idx="190">
                  <c:v>0.53104031085</c:v>
                </c:pt>
                <c:pt idx="191">
                  <c:v>0.70353234525</c:v>
                </c:pt>
                <c:pt idx="192">
                  <c:v>0.44336825875</c:v>
                </c:pt>
                <c:pt idx="193">
                  <c:v>0.72676037696</c:v>
                </c:pt>
                <c:pt idx="194">
                  <c:v>0.53753422348</c:v>
                </c:pt>
                <c:pt idx="195">
                  <c:v>0.71479387111</c:v>
                </c:pt>
                <c:pt idx="196">
                  <c:v>0.78311917246</c:v>
                </c:pt>
                <c:pt idx="197">
                  <c:v>0.52237264728</c:v>
                </c:pt>
                <c:pt idx="198">
                  <c:v>1.15310546801</c:v>
                </c:pt>
                <c:pt idx="199">
                  <c:v>0.78213621695</c:v>
                </c:pt>
                <c:pt idx="200">
                  <c:v>0.41062831832</c:v>
                </c:pt>
                <c:pt idx="201">
                  <c:v>0.86464497499</c:v>
                </c:pt>
                <c:pt idx="202">
                  <c:v>1.0615795273</c:v>
                </c:pt>
                <c:pt idx="203">
                  <c:v>0.81591803278</c:v>
                </c:pt>
                <c:pt idx="204">
                  <c:v>0.75144857375</c:v>
                </c:pt>
                <c:pt idx="205">
                  <c:v>1.07509241721</c:v>
                </c:pt>
                <c:pt idx="206">
                  <c:v>1.61608520908</c:v>
                </c:pt>
                <c:pt idx="207">
                  <c:v>0.49994495248</c:v>
                </c:pt>
                <c:pt idx="208">
                  <c:v>1.83277336475</c:v>
                </c:pt>
                <c:pt idx="209">
                  <c:v>0.67001623802</c:v>
                </c:pt>
                <c:pt idx="210">
                  <c:v>1.03646842577</c:v>
                </c:pt>
                <c:pt idx="211">
                  <c:v>0.89272317741</c:v>
                </c:pt>
                <c:pt idx="212">
                  <c:v>0.66464345889</c:v>
                </c:pt>
                <c:pt idx="213">
                  <c:v>0.60778360704</c:v>
                </c:pt>
                <c:pt idx="214">
                  <c:v>0.6782279585</c:v>
                </c:pt>
                <c:pt idx="215">
                  <c:v>0.90393663627</c:v>
                </c:pt>
                <c:pt idx="216">
                  <c:v>0.87403115577</c:v>
                </c:pt>
                <c:pt idx="217">
                  <c:v>1.01675993737</c:v>
                </c:pt>
                <c:pt idx="218">
                  <c:v>0.5832255166</c:v>
                </c:pt>
                <c:pt idx="219">
                  <c:v>1.64127116103</c:v>
                </c:pt>
                <c:pt idx="220">
                  <c:v>1.01160278274</c:v>
                </c:pt>
                <c:pt idx="221">
                  <c:v>0.87383711896</c:v>
                </c:pt>
                <c:pt idx="222">
                  <c:v>0.47464730332</c:v>
                </c:pt>
                <c:pt idx="223">
                  <c:v>0.54312737423</c:v>
                </c:pt>
                <c:pt idx="224">
                  <c:v>0.92967437458</c:v>
                </c:pt>
                <c:pt idx="225">
                  <c:v>0.71826857735</c:v>
                </c:pt>
                <c:pt idx="226">
                  <c:v>0.63164135055</c:v>
                </c:pt>
                <c:pt idx="227">
                  <c:v>1.16450131504</c:v>
                </c:pt>
                <c:pt idx="228">
                  <c:v>0.61246839998</c:v>
                </c:pt>
                <c:pt idx="229">
                  <c:v>0.62122802633</c:v>
                </c:pt>
                <c:pt idx="230">
                  <c:v>0.37025234984</c:v>
                </c:pt>
                <c:pt idx="231">
                  <c:v>0.16716777677</c:v>
                </c:pt>
                <c:pt idx="232">
                  <c:v>0.22929380024</c:v>
                </c:pt>
                <c:pt idx="233">
                  <c:v>0.50499101149</c:v>
                </c:pt>
                <c:pt idx="234">
                  <c:v>0.27087355471</c:v>
                </c:pt>
                <c:pt idx="235">
                  <c:v>0.63914485284</c:v>
                </c:pt>
                <c:pt idx="236">
                  <c:v>0.37522050853</c:v>
                </c:pt>
                <c:pt idx="237">
                  <c:v>0.54599940821</c:v>
                </c:pt>
                <c:pt idx="238">
                  <c:v>0.64041687793</c:v>
                </c:pt>
                <c:pt idx="239">
                  <c:v>0.56802805862</c:v>
                </c:pt>
                <c:pt idx="240">
                  <c:v>0.85200828565</c:v>
                </c:pt>
                <c:pt idx="241">
                  <c:v>1.23773577274</c:v>
                </c:pt>
                <c:pt idx="242">
                  <c:v>0.35346621359</c:v>
                </c:pt>
                <c:pt idx="243">
                  <c:v>0.6276510505</c:v>
                </c:pt>
                <c:pt idx="244">
                  <c:v>0.70491314355</c:v>
                </c:pt>
                <c:pt idx="245">
                  <c:v>0.38222233208</c:v>
                </c:pt>
                <c:pt idx="246">
                  <c:v>0.26886624205</c:v>
                </c:pt>
                <c:pt idx="247">
                  <c:v>0.37222386349</c:v>
                </c:pt>
                <c:pt idx="248">
                  <c:v>0.64927751089</c:v>
                </c:pt>
                <c:pt idx="249">
                  <c:v>0.60934659062</c:v>
                </c:pt>
                <c:pt idx="250">
                  <c:v>0.85596047909</c:v>
                </c:pt>
                <c:pt idx="251">
                  <c:v>1.45642012271</c:v>
                </c:pt>
                <c:pt idx="252">
                  <c:v>0.52110209248</c:v>
                </c:pt>
                <c:pt idx="253">
                  <c:v>0.17723780509</c:v>
                </c:pt>
                <c:pt idx="254">
                  <c:v>0.46205160487</c:v>
                </c:pt>
                <c:pt idx="255">
                  <c:v>2.73959771605</c:v>
                </c:pt>
                <c:pt idx="256">
                  <c:v>1.39259090735</c:v>
                </c:pt>
                <c:pt idx="257">
                  <c:v>0.93228406671</c:v>
                </c:pt>
                <c:pt idx="258">
                  <c:v>1.54562796764</c:v>
                </c:pt>
                <c:pt idx="259">
                  <c:v>0.65126310424</c:v>
                </c:pt>
                <c:pt idx="260">
                  <c:v>0.54650301387</c:v>
                </c:pt>
                <c:pt idx="261">
                  <c:v>0.67878948859</c:v>
                </c:pt>
                <c:pt idx="262">
                  <c:v>0.7406644725</c:v>
                </c:pt>
                <c:pt idx="263">
                  <c:v>0.86892630523</c:v>
                </c:pt>
                <c:pt idx="264">
                  <c:v>0.99984238721</c:v>
                </c:pt>
                <c:pt idx="265">
                  <c:v>1.08463225016</c:v>
                </c:pt>
                <c:pt idx="266">
                  <c:v>0.63628278452</c:v>
                </c:pt>
                <c:pt idx="267">
                  <c:v>2.23272908516</c:v>
                </c:pt>
                <c:pt idx="268">
                  <c:v>0.57284561747</c:v>
                </c:pt>
                <c:pt idx="269">
                  <c:v>0.20854533664</c:v>
                </c:pt>
                <c:pt idx="270">
                  <c:v>0.4050568876</c:v>
                </c:pt>
                <c:pt idx="271">
                  <c:v>0.71821146694</c:v>
                </c:pt>
                <c:pt idx="272">
                  <c:v>0.24989194394</c:v>
                </c:pt>
                <c:pt idx="273">
                  <c:v>1.50417015615</c:v>
                </c:pt>
                <c:pt idx="274">
                  <c:v>0.79978459627</c:v>
                </c:pt>
                <c:pt idx="275">
                  <c:v>0.86706084797</c:v>
                </c:pt>
                <c:pt idx="276">
                  <c:v>0.53408841906</c:v>
                </c:pt>
                <c:pt idx="277">
                  <c:v>1.1277272357</c:v>
                </c:pt>
                <c:pt idx="278">
                  <c:v>0.16907600642</c:v>
                </c:pt>
                <c:pt idx="279">
                  <c:v>0.41162786841</c:v>
                </c:pt>
                <c:pt idx="280">
                  <c:v>0.62829802801</c:v>
                </c:pt>
                <c:pt idx="281">
                  <c:v>0.28690921242</c:v>
                </c:pt>
                <c:pt idx="282">
                  <c:v>0.57871093162</c:v>
                </c:pt>
                <c:pt idx="283">
                  <c:v>0.13334468749</c:v>
                </c:pt>
                <c:pt idx="284">
                  <c:v>1.05565323085</c:v>
                </c:pt>
                <c:pt idx="285">
                  <c:v>0.84580570985</c:v>
                </c:pt>
                <c:pt idx="286">
                  <c:v>0.108466603</c:v>
                </c:pt>
                <c:pt idx="287">
                  <c:v>0.61840714206</c:v>
                </c:pt>
                <c:pt idx="288">
                  <c:v>0.31479498228</c:v>
                </c:pt>
                <c:pt idx="289">
                  <c:v>0.49543961432</c:v>
                </c:pt>
                <c:pt idx="290">
                  <c:v>0.23503730683</c:v>
                </c:pt>
                <c:pt idx="291">
                  <c:v>0.0719844779</c:v>
                </c:pt>
                <c:pt idx="292">
                  <c:v>0.71739522898</c:v>
                </c:pt>
                <c:pt idx="293">
                  <c:v>0.64265992432</c:v>
                </c:pt>
                <c:pt idx="294">
                  <c:v>0.11662023792</c:v>
                </c:pt>
                <c:pt idx="295">
                  <c:v>0.73559064781</c:v>
                </c:pt>
                <c:pt idx="296">
                  <c:v>0.76511599782</c:v>
                </c:pt>
                <c:pt idx="297">
                  <c:v>1.52836235181</c:v>
                </c:pt>
                <c:pt idx="298">
                  <c:v>0.12574030708</c:v>
                </c:pt>
                <c:pt idx="299">
                  <c:v>0.58968298068</c:v>
                </c:pt>
                <c:pt idx="300">
                  <c:v>1.08734205861</c:v>
                </c:pt>
                <c:pt idx="301">
                  <c:v>0.56396424618</c:v>
                </c:pt>
                <c:pt idx="302">
                  <c:v>0.62437479563</c:v>
                </c:pt>
                <c:pt idx="303">
                  <c:v>0.92552337429</c:v>
                </c:pt>
                <c:pt idx="304">
                  <c:v>1.23667015783</c:v>
                </c:pt>
                <c:pt idx="305">
                  <c:v>1.0819156312</c:v>
                </c:pt>
                <c:pt idx="306">
                  <c:v>0.59524752794</c:v>
                </c:pt>
                <c:pt idx="307">
                  <c:v>0.66708713913</c:v>
                </c:pt>
                <c:pt idx="308">
                  <c:v>0.71561183432</c:v>
                </c:pt>
                <c:pt idx="309">
                  <c:v>0.56014580868</c:v>
                </c:pt>
                <c:pt idx="310">
                  <c:v>0.09668349861</c:v>
                </c:pt>
                <c:pt idx="311">
                  <c:v>0.41430369794</c:v>
                </c:pt>
                <c:pt idx="312">
                  <c:v>0.9189453859</c:v>
                </c:pt>
                <c:pt idx="313">
                  <c:v>0.87257646837</c:v>
                </c:pt>
                <c:pt idx="314">
                  <c:v>0.21174386843</c:v>
                </c:pt>
                <c:pt idx="315">
                  <c:v>0.7826880532</c:v>
                </c:pt>
                <c:pt idx="316">
                  <c:v>0.44858199933</c:v>
                </c:pt>
                <c:pt idx="317">
                  <c:v>0.82146163897</c:v>
                </c:pt>
                <c:pt idx="318">
                  <c:v>0.06558885038</c:v>
                </c:pt>
                <c:pt idx="319">
                  <c:v>1.66764159319</c:v>
                </c:pt>
                <c:pt idx="320">
                  <c:v>0.09050844534</c:v>
                </c:pt>
                <c:pt idx="321">
                  <c:v>0.64583744373</c:v>
                </c:pt>
                <c:pt idx="322">
                  <c:v>0.58905357303</c:v>
                </c:pt>
                <c:pt idx="323">
                  <c:v>0.04287824076</c:v>
                </c:pt>
                <c:pt idx="324">
                  <c:v>0.4886666739</c:v>
                </c:pt>
                <c:pt idx="325">
                  <c:v>0.48641938213</c:v>
                </c:pt>
                <c:pt idx="326">
                  <c:v>1.3206744925</c:v>
                </c:pt>
                <c:pt idx="327">
                  <c:v>0.38699141652</c:v>
                </c:pt>
                <c:pt idx="328">
                  <c:v>0.98145042176</c:v>
                </c:pt>
                <c:pt idx="329">
                  <c:v>0.54061066898</c:v>
                </c:pt>
                <c:pt idx="330">
                  <c:v>0.97525173357</c:v>
                </c:pt>
                <c:pt idx="331">
                  <c:v>0.41875027555</c:v>
                </c:pt>
                <c:pt idx="332">
                  <c:v>0.42390773734</c:v>
                </c:pt>
                <c:pt idx="333">
                  <c:v>0.39546355489</c:v>
                </c:pt>
                <c:pt idx="334">
                  <c:v>0.97523667306</c:v>
                </c:pt>
                <c:pt idx="335">
                  <c:v>0.62422765727</c:v>
                </c:pt>
                <c:pt idx="336">
                  <c:v>0.54003006991</c:v>
                </c:pt>
                <c:pt idx="337">
                  <c:v>0.91167132084</c:v>
                </c:pt>
                <c:pt idx="338">
                  <c:v>0.60664348471</c:v>
                </c:pt>
                <c:pt idx="339">
                  <c:v>0.08056676492</c:v>
                </c:pt>
                <c:pt idx="340">
                  <c:v>0.68838989767</c:v>
                </c:pt>
                <c:pt idx="341">
                  <c:v>0.07013653148</c:v>
                </c:pt>
                <c:pt idx="342">
                  <c:v>0.4430567845</c:v>
                </c:pt>
                <c:pt idx="343">
                  <c:v>0.79765604874</c:v>
                </c:pt>
                <c:pt idx="344">
                  <c:v>0.94544650283</c:v>
                </c:pt>
                <c:pt idx="345">
                  <c:v>1.04334757749</c:v>
                </c:pt>
                <c:pt idx="346">
                  <c:v>0.7270275937</c:v>
                </c:pt>
                <c:pt idx="347">
                  <c:v>0.73134074116</c:v>
                </c:pt>
                <c:pt idx="348">
                  <c:v>0.55520219106</c:v>
                </c:pt>
                <c:pt idx="349">
                  <c:v>1.43351451607</c:v>
                </c:pt>
                <c:pt idx="350">
                  <c:v>0.11585944339</c:v>
                </c:pt>
                <c:pt idx="351">
                  <c:v>1.14914777288</c:v>
                </c:pt>
                <c:pt idx="352">
                  <c:v>0.56817393574</c:v>
                </c:pt>
                <c:pt idx="353">
                  <c:v>0.06880733561</c:v>
                </c:pt>
                <c:pt idx="354">
                  <c:v>0.5407000909</c:v>
                </c:pt>
                <c:pt idx="355">
                  <c:v>0.50265224731</c:v>
                </c:pt>
                <c:pt idx="356">
                  <c:v>0.0714134907</c:v>
                </c:pt>
                <c:pt idx="357">
                  <c:v>0.71933901188</c:v>
                </c:pt>
                <c:pt idx="358">
                  <c:v>0.61248010071</c:v>
                </c:pt>
                <c:pt idx="359">
                  <c:v>0.8558521317</c:v>
                </c:pt>
                <c:pt idx="360">
                  <c:v>0.75413580718</c:v>
                </c:pt>
                <c:pt idx="361">
                  <c:v>0.78993794814</c:v>
                </c:pt>
                <c:pt idx="362">
                  <c:v>0.1787384265</c:v>
                </c:pt>
                <c:pt idx="363">
                  <c:v>0.47373634653</c:v>
                </c:pt>
                <c:pt idx="364">
                  <c:v>0.69950641959</c:v>
                </c:pt>
                <c:pt idx="365">
                  <c:v>0.58654828829</c:v>
                </c:pt>
                <c:pt idx="366">
                  <c:v>0.09516853486</c:v>
                </c:pt>
                <c:pt idx="367">
                  <c:v>1.06784752302</c:v>
                </c:pt>
                <c:pt idx="368">
                  <c:v>0.45089854753</c:v>
                </c:pt>
                <c:pt idx="369">
                  <c:v>0.68036644817</c:v>
                </c:pt>
                <c:pt idx="370">
                  <c:v>0.27006286733</c:v>
                </c:pt>
                <c:pt idx="371">
                  <c:v>0.03005500182</c:v>
                </c:pt>
                <c:pt idx="372">
                  <c:v>0.88583231486</c:v>
                </c:pt>
                <c:pt idx="373">
                  <c:v>0.41051543552</c:v>
                </c:pt>
                <c:pt idx="374">
                  <c:v>0.93563229582</c:v>
                </c:pt>
                <c:pt idx="375">
                  <c:v>0.19519383606</c:v>
                </c:pt>
                <c:pt idx="376">
                  <c:v>0.74126201179</c:v>
                </c:pt>
                <c:pt idx="377">
                  <c:v>0.07088122535</c:v>
                </c:pt>
                <c:pt idx="378">
                  <c:v>0.37759734036</c:v>
                </c:pt>
                <c:pt idx="379">
                  <c:v>1.46795047307</c:v>
                </c:pt>
                <c:pt idx="380">
                  <c:v>0.93373465335</c:v>
                </c:pt>
                <c:pt idx="381">
                  <c:v>0.29047605172</c:v>
                </c:pt>
                <c:pt idx="382">
                  <c:v>0.06481456807</c:v>
                </c:pt>
                <c:pt idx="383">
                  <c:v>0.06226511586</c:v>
                </c:pt>
                <c:pt idx="384">
                  <c:v>0.46774921539</c:v>
                </c:pt>
                <c:pt idx="385">
                  <c:v>1.44124753051</c:v>
                </c:pt>
                <c:pt idx="386">
                  <c:v>0.58158055894</c:v>
                </c:pt>
                <c:pt idx="387">
                  <c:v>0.04990163335</c:v>
                </c:pt>
                <c:pt idx="388">
                  <c:v>1.04392775443</c:v>
                </c:pt>
                <c:pt idx="389">
                  <c:v>0.24094626306</c:v>
                </c:pt>
                <c:pt idx="390">
                  <c:v>0.28237922569</c:v>
                </c:pt>
                <c:pt idx="391">
                  <c:v>0.60027785759</c:v>
                </c:pt>
                <c:pt idx="392">
                  <c:v>0.45555770212</c:v>
                </c:pt>
                <c:pt idx="393">
                  <c:v>0.87011400852</c:v>
                </c:pt>
                <c:pt idx="394">
                  <c:v>0.42323365625</c:v>
                </c:pt>
                <c:pt idx="395">
                  <c:v>0.26899689622</c:v>
                </c:pt>
                <c:pt idx="396">
                  <c:v>0.03042544694</c:v>
                </c:pt>
                <c:pt idx="397">
                  <c:v>0.05078850177</c:v>
                </c:pt>
                <c:pt idx="398">
                  <c:v>0.92005710278</c:v>
                </c:pt>
                <c:pt idx="399">
                  <c:v>1.92564884263</c:v>
                </c:pt>
                <c:pt idx="400">
                  <c:v>0.45961381083</c:v>
                </c:pt>
                <c:pt idx="401">
                  <c:v>0.52985912284</c:v>
                </c:pt>
                <c:pt idx="402">
                  <c:v>0.4778510383</c:v>
                </c:pt>
                <c:pt idx="403">
                  <c:v>0.04022328619</c:v>
                </c:pt>
                <c:pt idx="404">
                  <c:v>0.50841836489</c:v>
                </c:pt>
                <c:pt idx="405">
                  <c:v>0.03656287582</c:v>
                </c:pt>
                <c:pt idx="406">
                  <c:v>0.82105334285</c:v>
                </c:pt>
                <c:pt idx="407">
                  <c:v>1.01460685736</c:v>
                </c:pt>
                <c:pt idx="408">
                  <c:v>1.62460755402</c:v>
                </c:pt>
                <c:pt idx="409">
                  <c:v>0.81261341127</c:v>
                </c:pt>
                <c:pt idx="410">
                  <c:v>0.03777391376</c:v>
                </c:pt>
                <c:pt idx="411">
                  <c:v>0.81760959553</c:v>
                </c:pt>
                <c:pt idx="412">
                  <c:v>0.02340087894</c:v>
                </c:pt>
                <c:pt idx="413">
                  <c:v>0.06563455274</c:v>
                </c:pt>
                <c:pt idx="414">
                  <c:v>0.44508872346</c:v>
                </c:pt>
                <c:pt idx="415">
                  <c:v>0.03654396802</c:v>
                </c:pt>
                <c:pt idx="416">
                  <c:v>0.57417493152</c:v>
                </c:pt>
                <c:pt idx="417">
                  <c:v>0.43166795652</c:v>
                </c:pt>
                <c:pt idx="418">
                  <c:v>0.35057014141</c:v>
                </c:pt>
                <c:pt idx="419">
                  <c:v>0.6565027199</c:v>
                </c:pt>
                <c:pt idx="420">
                  <c:v>1.0757413095</c:v>
                </c:pt>
                <c:pt idx="421">
                  <c:v>0.65189796582</c:v>
                </c:pt>
                <c:pt idx="422">
                  <c:v>0.63799069522</c:v>
                </c:pt>
                <c:pt idx="423">
                  <c:v>0.04608073335</c:v>
                </c:pt>
                <c:pt idx="424">
                  <c:v>0.45032431897</c:v>
                </c:pt>
                <c:pt idx="425">
                  <c:v>0.04957102143</c:v>
                </c:pt>
                <c:pt idx="426">
                  <c:v>0.07324475457</c:v>
                </c:pt>
                <c:pt idx="427">
                  <c:v>0.60381716228</c:v>
                </c:pt>
                <c:pt idx="428">
                  <c:v>0.09373264847</c:v>
                </c:pt>
                <c:pt idx="429">
                  <c:v>0.95062697185</c:v>
                </c:pt>
                <c:pt idx="430">
                  <c:v>1.69715331296</c:v>
                </c:pt>
                <c:pt idx="431">
                  <c:v>0.05112718083</c:v>
                </c:pt>
                <c:pt idx="432">
                  <c:v>0.10221875277</c:v>
                </c:pt>
                <c:pt idx="433">
                  <c:v>1.20220412018</c:v>
                </c:pt>
                <c:pt idx="434">
                  <c:v>0.96428328849</c:v>
                </c:pt>
                <c:pt idx="435">
                  <c:v>0.59017522088</c:v>
                </c:pt>
                <c:pt idx="436">
                  <c:v>0.59056308032</c:v>
                </c:pt>
                <c:pt idx="437">
                  <c:v>0.63954424579</c:v>
                </c:pt>
                <c:pt idx="438">
                  <c:v>0.55640103534</c:v>
                </c:pt>
                <c:pt idx="439">
                  <c:v>0.92794183793</c:v>
                </c:pt>
                <c:pt idx="440">
                  <c:v>1.268021044</c:v>
                </c:pt>
                <c:pt idx="441">
                  <c:v>0.56140048469</c:v>
                </c:pt>
                <c:pt idx="442">
                  <c:v>0.02499443147</c:v>
                </c:pt>
                <c:pt idx="443">
                  <c:v>0.0332646816</c:v>
                </c:pt>
                <c:pt idx="444">
                  <c:v>0.74255599716</c:v>
                </c:pt>
                <c:pt idx="445">
                  <c:v>0.74777650502</c:v>
                </c:pt>
                <c:pt idx="446">
                  <c:v>0.49265035922</c:v>
                </c:pt>
                <c:pt idx="447">
                  <c:v>0.25899054816</c:v>
                </c:pt>
                <c:pt idx="448">
                  <c:v>0.77592835163</c:v>
                </c:pt>
                <c:pt idx="449">
                  <c:v>1.45378941389</c:v>
                </c:pt>
                <c:pt idx="450">
                  <c:v>0.81928112267</c:v>
                </c:pt>
                <c:pt idx="451">
                  <c:v>0.02330766899</c:v>
                </c:pt>
                <c:pt idx="452">
                  <c:v>0.70968389326</c:v>
                </c:pt>
                <c:pt idx="453">
                  <c:v>0.03387597422</c:v>
                </c:pt>
                <c:pt idx="454">
                  <c:v>0.42691609598</c:v>
                </c:pt>
                <c:pt idx="455">
                  <c:v>0.97593739525</c:v>
                </c:pt>
                <c:pt idx="456">
                  <c:v>1.26007433359</c:v>
                </c:pt>
                <c:pt idx="457">
                  <c:v>0.85401424261</c:v>
                </c:pt>
                <c:pt idx="458">
                  <c:v>0.25738071914</c:v>
                </c:pt>
                <c:pt idx="459">
                  <c:v>0.9506937983</c:v>
                </c:pt>
                <c:pt idx="460">
                  <c:v>0.36230518043</c:v>
                </c:pt>
                <c:pt idx="461">
                  <c:v>0.71312477227</c:v>
                </c:pt>
                <c:pt idx="462">
                  <c:v>0.71791008943</c:v>
                </c:pt>
                <c:pt idx="463">
                  <c:v>0.34198695864</c:v>
                </c:pt>
                <c:pt idx="464">
                  <c:v>0.01186117607</c:v>
                </c:pt>
                <c:pt idx="465">
                  <c:v>0.80969709951</c:v>
                </c:pt>
                <c:pt idx="466">
                  <c:v>0.97404435318</c:v>
                </c:pt>
                <c:pt idx="467">
                  <c:v>0.69333373671</c:v>
                </c:pt>
                <c:pt idx="468">
                  <c:v>0.46727705819</c:v>
                </c:pt>
                <c:pt idx="469">
                  <c:v>0.60951507653</c:v>
                </c:pt>
                <c:pt idx="470">
                  <c:v>0.52377516178</c:v>
                </c:pt>
                <c:pt idx="471">
                  <c:v>0.59131181425</c:v>
                </c:pt>
                <c:pt idx="472">
                  <c:v>1.46657591612</c:v>
                </c:pt>
                <c:pt idx="473">
                  <c:v>0.04846156464</c:v>
                </c:pt>
                <c:pt idx="474">
                  <c:v>0.5597902401</c:v>
                </c:pt>
                <c:pt idx="475">
                  <c:v>0.47270488804</c:v>
                </c:pt>
                <c:pt idx="476">
                  <c:v>0.43145212543</c:v>
                </c:pt>
                <c:pt idx="477">
                  <c:v>0.47043152543</c:v>
                </c:pt>
                <c:pt idx="478">
                  <c:v>0.87743861458</c:v>
                </c:pt>
                <c:pt idx="479">
                  <c:v>0.04416093918</c:v>
                </c:pt>
                <c:pt idx="480">
                  <c:v>0.02690416091</c:v>
                </c:pt>
                <c:pt idx="481">
                  <c:v>0.01985187353</c:v>
                </c:pt>
                <c:pt idx="482">
                  <c:v>0.40469675854</c:v>
                </c:pt>
                <c:pt idx="483">
                  <c:v>0.58301308856</c:v>
                </c:pt>
                <c:pt idx="484">
                  <c:v>0.00621623529</c:v>
                </c:pt>
                <c:pt idx="485">
                  <c:v>0.88735287456</c:v>
                </c:pt>
                <c:pt idx="486">
                  <c:v>0.36569485995</c:v>
                </c:pt>
                <c:pt idx="487">
                  <c:v>0.37582092287</c:v>
                </c:pt>
                <c:pt idx="488">
                  <c:v>0.03990890815</c:v>
                </c:pt>
                <c:pt idx="489">
                  <c:v>1.41134051146</c:v>
                </c:pt>
                <c:pt idx="490">
                  <c:v>0.8608098019</c:v>
                </c:pt>
                <c:pt idx="491">
                  <c:v>0.27223580852</c:v>
                </c:pt>
                <c:pt idx="492">
                  <c:v>0.49261675142</c:v>
                </c:pt>
                <c:pt idx="493">
                  <c:v>0.12867533248</c:v>
                </c:pt>
                <c:pt idx="494">
                  <c:v>0.77981733953</c:v>
                </c:pt>
                <c:pt idx="495">
                  <c:v>0.12492659913</c:v>
                </c:pt>
                <c:pt idx="496">
                  <c:v>0.00882063227</c:v>
                </c:pt>
                <c:pt idx="497">
                  <c:v>0.63321136841</c:v>
                </c:pt>
                <c:pt idx="498">
                  <c:v>0.01868339513</c:v>
                </c:pt>
                <c:pt idx="499">
                  <c:v>1.75710894007</c:v>
                </c:pt>
                <c:pt idx="500">
                  <c:v>0.34103695277</c:v>
                </c:pt>
                <c:pt idx="501">
                  <c:v>0.67627761551</c:v>
                </c:pt>
                <c:pt idx="502">
                  <c:v>0.02705371257</c:v>
                </c:pt>
                <c:pt idx="503">
                  <c:v>0.7046050538</c:v>
                </c:pt>
                <c:pt idx="504">
                  <c:v>1.01578018891</c:v>
                </c:pt>
                <c:pt idx="505">
                  <c:v>0.25382596996</c:v>
                </c:pt>
                <c:pt idx="506">
                  <c:v>0.04902932311</c:v>
                </c:pt>
                <c:pt idx="507">
                  <c:v>0.62338936995</c:v>
                </c:pt>
                <c:pt idx="508">
                  <c:v>1.23999696152</c:v>
                </c:pt>
                <c:pt idx="509">
                  <c:v>0.35858929849</c:v>
                </c:pt>
                <c:pt idx="510">
                  <c:v>0.33062150155</c:v>
                </c:pt>
                <c:pt idx="511">
                  <c:v>0.02566018437</c:v>
                </c:pt>
                <c:pt idx="512">
                  <c:v>0.4816963126</c:v>
                </c:pt>
                <c:pt idx="513">
                  <c:v>0.26318326375</c:v>
                </c:pt>
                <c:pt idx="514">
                  <c:v>0.75394313071</c:v>
                </c:pt>
                <c:pt idx="515">
                  <c:v>0.46162924101</c:v>
                </c:pt>
                <c:pt idx="516">
                  <c:v>0.14866590386</c:v>
                </c:pt>
                <c:pt idx="517">
                  <c:v>0.39068852544</c:v>
                </c:pt>
                <c:pt idx="518">
                  <c:v>1.5211202021</c:v>
                </c:pt>
                <c:pt idx="519">
                  <c:v>0.81128074468</c:v>
                </c:pt>
                <c:pt idx="520">
                  <c:v>1.14386903132</c:v>
                </c:pt>
                <c:pt idx="521">
                  <c:v>0.00571270565</c:v>
                </c:pt>
                <c:pt idx="522">
                  <c:v>0.00823244667</c:v>
                </c:pt>
                <c:pt idx="523">
                  <c:v>0.47755558958</c:v>
                </c:pt>
                <c:pt idx="524">
                  <c:v>0.29100977466</c:v>
                </c:pt>
                <c:pt idx="525">
                  <c:v>0.83849791116</c:v>
                </c:pt>
                <c:pt idx="526">
                  <c:v>0.79604544002</c:v>
                </c:pt>
                <c:pt idx="527">
                  <c:v>0.43950588361</c:v>
                </c:pt>
                <c:pt idx="528">
                  <c:v>0.69836944767</c:v>
                </c:pt>
                <c:pt idx="529">
                  <c:v>1.17637808426</c:v>
                </c:pt>
                <c:pt idx="530">
                  <c:v>0.49132302783</c:v>
                </c:pt>
                <c:pt idx="531">
                  <c:v>0.46733137898</c:v>
                </c:pt>
                <c:pt idx="532">
                  <c:v>0.50795761235</c:v>
                </c:pt>
                <c:pt idx="533">
                  <c:v>0.87283454186</c:v>
                </c:pt>
                <c:pt idx="534">
                  <c:v>0.32160794588</c:v>
                </c:pt>
                <c:pt idx="535">
                  <c:v>0.50396514101</c:v>
                </c:pt>
                <c:pt idx="536">
                  <c:v>0.43281354199</c:v>
                </c:pt>
                <c:pt idx="537">
                  <c:v>0.00730196332</c:v>
                </c:pt>
                <c:pt idx="538">
                  <c:v>0.55569393238</c:v>
                </c:pt>
                <c:pt idx="539">
                  <c:v>0.23166521877</c:v>
                </c:pt>
                <c:pt idx="540">
                  <c:v>0.53454118384</c:v>
                </c:pt>
                <c:pt idx="541">
                  <c:v>0.78921432684</c:v>
                </c:pt>
                <c:pt idx="542">
                  <c:v>0.60712423492</c:v>
                </c:pt>
                <c:pt idx="543">
                  <c:v>0.00791337222</c:v>
                </c:pt>
                <c:pt idx="544">
                  <c:v>0.45813978582</c:v>
                </c:pt>
                <c:pt idx="545">
                  <c:v>1.48154817781</c:v>
                </c:pt>
                <c:pt idx="546">
                  <c:v>0.68902023649</c:v>
                </c:pt>
                <c:pt idx="547">
                  <c:v>0.5331209507</c:v>
                </c:pt>
                <c:pt idx="548">
                  <c:v>0.02758728823</c:v>
                </c:pt>
                <c:pt idx="549">
                  <c:v>0.68287826216</c:v>
                </c:pt>
                <c:pt idx="550">
                  <c:v>0.57747427541</c:v>
                </c:pt>
                <c:pt idx="551">
                  <c:v>0.61862716744</c:v>
                </c:pt>
                <c:pt idx="552">
                  <c:v>0.92264575878</c:v>
                </c:pt>
                <c:pt idx="553">
                  <c:v>0.43968066355</c:v>
                </c:pt>
                <c:pt idx="554">
                  <c:v>0.19455427836</c:v>
                </c:pt>
                <c:pt idx="555">
                  <c:v>0.58336887276</c:v>
                </c:pt>
                <c:pt idx="556">
                  <c:v>0.43714747137</c:v>
                </c:pt>
                <c:pt idx="557">
                  <c:v>0.03904094779</c:v>
                </c:pt>
                <c:pt idx="558">
                  <c:v>0.3368216802</c:v>
                </c:pt>
                <c:pt idx="559">
                  <c:v>1.25247404052</c:v>
                </c:pt>
                <c:pt idx="560">
                  <c:v>0.60836968544</c:v>
                </c:pt>
                <c:pt idx="561">
                  <c:v>0.62206925499</c:v>
                </c:pt>
                <c:pt idx="562">
                  <c:v>0.59293745487</c:v>
                </c:pt>
                <c:pt idx="563">
                  <c:v>1.07480378048</c:v>
                </c:pt>
                <c:pt idx="564">
                  <c:v>0.8156776037</c:v>
                </c:pt>
                <c:pt idx="565">
                  <c:v>1.57318416409</c:v>
                </c:pt>
                <c:pt idx="566">
                  <c:v>0.80998267328</c:v>
                </c:pt>
                <c:pt idx="567">
                  <c:v>0.81649711863</c:v>
                </c:pt>
                <c:pt idx="568">
                  <c:v>0.0117580232</c:v>
                </c:pt>
                <c:pt idx="569">
                  <c:v>0.33950649944</c:v>
                </c:pt>
                <c:pt idx="570">
                  <c:v>0.68739821612</c:v>
                </c:pt>
                <c:pt idx="571">
                  <c:v>0.03724572094</c:v>
                </c:pt>
                <c:pt idx="572">
                  <c:v>0.69609321585</c:v>
                </c:pt>
                <c:pt idx="573">
                  <c:v>0.67037327662</c:v>
                </c:pt>
                <c:pt idx="574">
                  <c:v>0.44732796198</c:v>
                </c:pt>
                <c:pt idx="575">
                  <c:v>0.00899090416</c:v>
                </c:pt>
                <c:pt idx="576">
                  <c:v>1.03217189926</c:v>
                </c:pt>
                <c:pt idx="577">
                  <c:v>0.01365380366</c:v>
                </c:pt>
                <c:pt idx="578">
                  <c:v>0.05303493617</c:v>
                </c:pt>
                <c:pt idx="579">
                  <c:v>0.72553611071</c:v>
                </c:pt>
                <c:pt idx="580">
                  <c:v>0.59840886129</c:v>
                </c:pt>
                <c:pt idx="581">
                  <c:v>0.4751194993</c:v>
                </c:pt>
                <c:pt idx="582">
                  <c:v>0.57118301677</c:v>
                </c:pt>
                <c:pt idx="583">
                  <c:v>0.61320278804</c:v>
                </c:pt>
                <c:pt idx="584">
                  <c:v>0.46984396922</c:v>
                </c:pt>
                <c:pt idx="585">
                  <c:v>0.01324707335</c:v>
                </c:pt>
                <c:pt idx="586">
                  <c:v>0.78974780227</c:v>
                </c:pt>
                <c:pt idx="587">
                  <c:v>0.71554866527</c:v>
                </c:pt>
                <c:pt idx="588">
                  <c:v>0.02479413007</c:v>
                </c:pt>
                <c:pt idx="589">
                  <c:v>0.92865369994</c:v>
                </c:pt>
                <c:pt idx="590">
                  <c:v>0.4100331422</c:v>
                </c:pt>
                <c:pt idx="591">
                  <c:v>0.39422147032</c:v>
                </c:pt>
                <c:pt idx="592">
                  <c:v>0.00504440164</c:v>
                </c:pt>
                <c:pt idx="593">
                  <c:v>0.00671916884</c:v>
                </c:pt>
                <c:pt idx="594">
                  <c:v>0.33806708242</c:v>
                </c:pt>
                <c:pt idx="595">
                  <c:v>2.42448965861</c:v>
                </c:pt>
                <c:pt idx="596">
                  <c:v>0.47277788007</c:v>
                </c:pt>
                <c:pt idx="597">
                  <c:v>0.75540246925</c:v>
                </c:pt>
                <c:pt idx="598">
                  <c:v>0.33481948821</c:v>
                </c:pt>
                <c:pt idx="599">
                  <c:v>0.76762625621</c:v>
                </c:pt>
                <c:pt idx="600">
                  <c:v>0.63142050052</c:v>
                </c:pt>
                <c:pt idx="601">
                  <c:v>0.42464657135</c:v>
                </c:pt>
                <c:pt idx="602">
                  <c:v>0.16881141011</c:v>
                </c:pt>
                <c:pt idx="603">
                  <c:v>0.36876346928</c:v>
                </c:pt>
                <c:pt idx="604">
                  <c:v>1.1714699428</c:v>
                </c:pt>
                <c:pt idx="605">
                  <c:v>0.29448372614</c:v>
                </c:pt>
                <c:pt idx="606">
                  <c:v>0.22628244839</c:v>
                </c:pt>
                <c:pt idx="607">
                  <c:v>0.37629079133</c:v>
                </c:pt>
                <c:pt idx="608">
                  <c:v>0.35932368079</c:v>
                </c:pt>
                <c:pt idx="609">
                  <c:v>0.51582262779</c:v>
                </c:pt>
                <c:pt idx="610">
                  <c:v>0.56535730118</c:v>
                </c:pt>
                <c:pt idx="611">
                  <c:v>0.87921396691</c:v>
                </c:pt>
                <c:pt idx="612">
                  <c:v>0.73665153249</c:v>
                </c:pt>
                <c:pt idx="613">
                  <c:v>0.89541467397</c:v>
                </c:pt>
                <c:pt idx="614">
                  <c:v>0.52432359719</c:v>
                </c:pt>
                <c:pt idx="615">
                  <c:v>0.69749369914</c:v>
                </c:pt>
                <c:pt idx="616">
                  <c:v>0.4607216155</c:v>
                </c:pt>
                <c:pt idx="617">
                  <c:v>0.00580662176</c:v>
                </c:pt>
                <c:pt idx="618">
                  <c:v>0.65213760244</c:v>
                </c:pt>
                <c:pt idx="619">
                  <c:v>1.06135099363</c:v>
                </c:pt>
                <c:pt idx="620">
                  <c:v>0.95131556097</c:v>
                </c:pt>
                <c:pt idx="621">
                  <c:v>0.90479673104</c:v>
                </c:pt>
                <c:pt idx="622">
                  <c:v>0.97036591046</c:v>
                </c:pt>
                <c:pt idx="623">
                  <c:v>0.02583954399</c:v>
                </c:pt>
                <c:pt idx="624">
                  <c:v>0.21615017448</c:v>
                </c:pt>
                <c:pt idx="625">
                  <c:v>0.34810300562</c:v>
                </c:pt>
                <c:pt idx="626">
                  <c:v>0.58820483068</c:v>
                </c:pt>
                <c:pt idx="627">
                  <c:v>0.03905180453</c:v>
                </c:pt>
                <c:pt idx="628">
                  <c:v>0.65345989257</c:v>
                </c:pt>
                <c:pt idx="629">
                  <c:v>0.79461464189</c:v>
                </c:pt>
                <c:pt idx="630">
                  <c:v>0.53647641492</c:v>
                </c:pt>
                <c:pt idx="631">
                  <c:v>0.00465868885</c:v>
                </c:pt>
                <c:pt idx="632">
                  <c:v>0.18008944151</c:v>
                </c:pt>
                <c:pt idx="633">
                  <c:v>0.78183054284</c:v>
                </c:pt>
                <c:pt idx="634">
                  <c:v>0.42548629842</c:v>
                </c:pt>
                <c:pt idx="635">
                  <c:v>0.17842431946</c:v>
                </c:pt>
                <c:pt idx="636">
                  <c:v>0.998625004</c:v>
                </c:pt>
                <c:pt idx="637">
                  <c:v>0.66195908051</c:v>
                </c:pt>
                <c:pt idx="638">
                  <c:v>0.42497387137</c:v>
                </c:pt>
                <c:pt idx="639">
                  <c:v>0.70751827927</c:v>
                </c:pt>
                <c:pt idx="640">
                  <c:v>0.02661163249</c:v>
                </c:pt>
                <c:pt idx="641">
                  <c:v>0.12199916403</c:v>
                </c:pt>
                <c:pt idx="642">
                  <c:v>0.02322730263</c:v>
                </c:pt>
                <c:pt idx="643">
                  <c:v>1.05725505515</c:v>
                </c:pt>
                <c:pt idx="644">
                  <c:v>0.04868938804</c:v>
                </c:pt>
                <c:pt idx="645">
                  <c:v>0.01898170112</c:v>
                </c:pt>
                <c:pt idx="646">
                  <c:v>1.32515436564</c:v>
                </c:pt>
                <c:pt idx="647">
                  <c:v>0.40329940313</c:v>
                </c:pt>
                <c:pt idx="648">
                  <c:v>0.00392634086</c:v>
                </c:pt>
                <c:pt idx="649">
                  <c:v>0.89914406749</c:v>
                </c:pt>
                <c:pt idx="650">
                  <c:v>0.97397578581</c:v>
                </c:pt>
                <c:pt idx="651">
                  <c:v>1.32665601887</c:v>
                </c:pt>
                <c:pt idx="652">
                  <c:v>0.6410025481</c:v>
                </c:pt>
                <c:pt idx="653">
                  <c:v>0.75666372302</c:v>
                </c:pt>
                <c:pt idx="654">
                  <c:v>0.01870468911</c:v>
                </c:pt>
                <c:pt idx="655">
                  <c:v>0.46848002945</c:v>
                </c:pt>
                <c:pt idx="656">
                  <c:v>1.23084449967</c:v>
                </c:pt>
                <c:pt idx="657">
                  <c:v>1.13290180292</c:v>
                </c:pt>
                <c:pt idx="658">
                  <c:v>0.29635791984</c:v>
                </c:pt>
                <c:pt idx="659">
                  <c:v>0.30803842006</c:v>
                </c:pt>
                <c:pt idx="660">
                  <c:v>0.45925398335</c:v>
                </c:pt>
                <c:pt idx="661">
                  <c:v>0.35535221643</c:v>
                </c:pt>
                <c:pt idx="662">
                  <c:v>0.82775620235</c:v>
                </c:pt>
                <c:pt idx="663">
                  <c:v>0.40969069309</c:v>
                </c:pt>
                <c:pt idx="664">
                  <c:v>0.40888596727</c:v>
                </c:pt>
                <c:pt idx="665">
                  <c:v>1.38725864994</c:v>
                </c:pt>
                <c:pt idx="666">
                  <c:v>0.4257050488</c:v>
                </c:pt>
                <c:pt idx="667">
                  <c:v>0.74615837102</c:v>
                </c:pt>
                <c:pt idx="668">
                  <c:v>0.51613167866</c:v>
                </c:pt>
                <c:pt idx="669">
                  <c:v>0.00743869439</c:v>
                </c:pt>
                <c:pt idx="670">
                  <c:v>0.71921981526</c:v>
                </c:pt>
                <c:pt idx="671">
                  <c:v>0.01269938773</c:v>
                </c:pt>
                <c:pt idx="672">
                  <c:v>0.58787534958</c:v>
                </c:pt>
                <c:pt idx="673">
                  <c:v>0.43957521664</c:v>
                </c:pt>
                <c:pt idx="674">
                  <c:v>0.00964441823</c:v>
                </c:pt>
                <c:pt idx="675">
                  <c:v>0.39031429409</c:v>
                </c:pt>
                <c:pt idx="676">
                  <c:v>0.47933302988</c:v>
                </c:pt>
                <c:pt idx="677">
                  <c:v>0.7894933609</c:v>
                </c:pt>
                <c:pt idx="678">
                  <c:v>0.55817056295</c:v>
                </c:pt>
                <c:pt idx="679">
                  <c:v>1.07281624979</c:v>
                </c:pt>
                <c:pt idx="680">
                  <c:v>0.00410538727</c:v>
                </c:pt>
                <c:pt idx="681">
                  <c:v>0.88151623825</c:v>
                </c:pt>
                <c:pt idx="682">
                  <c:v>0.22969351629</c:v>
                </c:pt>
                <c:pt idx="683">
                  <c:v>0.18926746867</c:v>
                </c:pt>
                <c:pt idx="684">
                  <c:v>0.00558739909</c:v>
                </c:pt>
                <c:pt idx="685">
                  <c:v>0.21325348531</c:v>
                </c:pt>
                <c:pt idx="686">
                  <c:v>0.26983611</c:v>
                </c:pt>
                <c:pt idx="687">
                  <c:v>0.26728090115</c:v>
                </c:pt>
                <c:pt idx="688">
                  <c:v>0.02856905442</c:v>
                </c:pt>
                <c:pt idx="689">
                  <c:v>0.02303888237</c:v>
                </c:pt>
                <c:pt idx="690">
                  <c:v>0.01606569704</c:v>
                </c:pt>
                <c:pt idx="691">
                  <c:v>0.00354944158</c:v>
                </c:pt>
                <c:pt idx="692">
                  <c:v>0.00697146786</c:v>
                </c:pt>
                <c:pt idx="693">
                  <c:v>0.73217967942</c:v>
                </c:pt>
                <c:pt idx="694">
                  <c:v>0.61323918062</c:v>
                </c:pt>
                <c:pt idx="695">
                  <c:v>0.56049685083</c:v>
                </c:pt>
                <c:pt idx="696">
                  <c:v>0.48447423076</c:v>
                </c:pt>
                <c:pt idx="697">
                  <c:v>0.75186849609</c:v>
                </c:pt>
                <c:pt idx="698">
                  <c:v>0.0041978079</c:v>
                </c:pt>
                <c:pt idx="699">
                  <c:v>0.19247308124</c:v>
                </c:pt>
                <c:pt idx="700">
                  <c:v>0.70355680105</c:v>
                </c:pt>
                <c:pt idx="701">
                  <c:v>0.83848044248</c:v>
                </c:pt>
                <c:pt idx="702">
                  <c:v>0.71805241302</c:v>
                </c:pt>
                <c:pt idx="703">
                  <c:v>0.7912985781</c:v>
                </c:pt>
                <c:pt idx="704">
                  <c:v>0.61780660607</c:v>
                </c:pt>
                <c:pt idx="705">
                  <c:v>0.4307401145</c:v>
                </c:pt>
                <c:pt idx="706">
                  <c:v>0.31473170503</c:v>
                </c:pt>
                <c:pt idx="707">
                  <c:v>0.0030730637</c:v>
                </c:pt>
                <c:pt idx="708">
                  <c:v>0.0051705799</c:v>
                </c:pt>
                <c:pt idx="709">
                  <c:v>1.58421247553</c:v>
                </c:pt>
                <c:pt idx="710">
                  <c:v>1.20129243449</c:v>
                </c:pt>
                <c:pt idx="711">
                  <c:v>0.38485924853</c:v>
                </c:pt>
                <c:pt idx="712">
                  <c:v>1.02009264003</c:v>
                </c:pt>
                <c:pt idx="713">
                  <c:v>0.3199882477</c:v>
                </c:pt>
                <c:pt idx="714">
                  <c:v>0.00321547584</c:v>
                </c:pt>
                <c:pt idx="715">
                  <c:v>0.01114094463</c:v>
                </c:pt>
                <c:pt idx="716">
                  <c:v>0.20359662466</c:v>
                </c:pt>
                <c:pt idx="717">
                  <c:v>0.07195614591</c:v>
                </c:pt>
                <c:pt idx="718">
                  <c:v>0.65024885884</c:v>
                </c:pt>
                <c:pt idx="719">
                  <c:v>0.00766044439</c:v>
                </c:pt>
                <c:pt idx="720">
                  <c:v>1.14145971463</c:v>
                </c:pt>
                <c:pt idx="721">
                  <c:v>0.48052002079</c:v>
                </c:pt>
                <c:pt idx="722">
                  <c:v>0.28107422863</c:v>
                </c:pt>
                <c:pt idx="723">
                  <c:v>0.00299089931</c:v>
                </c:pt>
                <c:pt idx="724">
                  <c:v>0.00332622221</c:v>
                </c:pt>
                <c:pt idx="725">
                  <c:v>0.7398544191</c:v>
                </c:pt>
                <c:pt idx="726">
                  <c:v>0.93520290627</c:v>
                </c:pt>
                <c:pt idx="727">
                  <c:v>0.49113927529</c:v>
                </c:pt>
                <c:pt idx="728">
                  <c:v>0.49498940193</c:v>
                </c:pt>
                <c:pt idx="729">
                  <c:v>1.06087768484</c:v>
                </c:pt>
                <c:pt idx="730">
                  <c:v>0.00768605671</c:v>
                </c:pt>
                <c:pt idx="731">
                  <c:v>0.11068324932</c:v>
                </c:pt>
                <c:pt idx="732">
                  <c:v>0.62629264967</c:v>
                </c:pt>
                <c:pt idx="733">
                  <c:v>0.33842313825</c:v>
                </c:pt>
                <c:pt idx="734">
                  <c:v>0.52985382129</c:v>
                </c:pt>
                <c:pt idx="735">
                  <c:v>0.76521799838</c:v>
                </c:pt>
                <c:pt idx="736">
                  <c:v>0.67484396883</c:v>
                </c:pt>
                <c:pt idx="737">
                  <c:v>0.3395492702</c:v>
                </c:pt>
                <c:pt idx="738">
                  <c:v>0.73276967279</c:v>
                </c:pt>
                <c:pt idx="739">
                  <c:v>0.68642458827</c:v>
                </c:pt>
                <c:pt idx="740">
                  <c:v>0.29798815281</c:v>
                </c:pt>
                <c:pt idx="741">
                  <c:v>0.87829154806</c:v>
                </c:pt>
                <c:pt idx="742">
                  <c:v>0.28168769396</c:v>
                </c:pt>
                <c:pt idx="743">
                  <c:v>0.25293461085</c:v>
                </c:pt>
                <c:pt idx="744">
                  <c:v>0.01239862985</c:v>
                </c:pt>
                <c:pt idx="745">
                  <c:v>0.02354235343</c:v>
                </c:pt>
                <c:pt idx="746">
                  <c:v>0.90534656384</c:v>
                </c:pt>
                <c:pt idx="747">
                  <c:v>0.25852873187</c:v>
                </c:pt>
                <c:pt idx="748">
                  <c:v>0.00683024335</c:v>
                </c:pt>
                <c:pt idx="749">
                  <c:v>0.00815321931</c:v>
                </c:pt>
                <c:pt idx="750">
                  <c:v>0.56471939883</c:v>
                </c:pt>
                <c:pt idx="751">
                  <c:v>0.00440596598</c:v>
                </c:pt>
                <c:pt idx="752">
                  <c:v>0.99530025423</c:v>
                </c:pt>
                <c:pt idx="753">
                  <c:v>0.5638783886</c:v>
                </c:pt>
                <c:pt idx="754">
                  <c:v>0.00936722313</c:v>
                </c:pt>
                <c:pt idx="755">
                  <c:v>0.74527351285</c:v>
                </c:pt>
                <c:pt idx="756">
                  <c:v>0.74324785447</c:v>
                </c:pt>
                <c:pt idx="757">
                  <c:v>2.13069317727</c:v>
                </c:pt>
                <c:pt idx="758">
                  <c:v>0.63617385685</c:v>
                </c:pt>
                <c:pt idx="759">
                  <c:v>0.35385516442</c:v>
                </c:pt>
                <c:pt idx="760">
                  <c:v>0.82644743789</c:v>
                </c:pt>
                <c:pt idx="761">
                  <c:v>0.93105537986</c:v>
                </c:pt>
                <c:pt idx="762">
                  <c:v>0.72857966622</c:v>
                </c:pt>
                <c:pt idx="763">
                  <c:v>0.51619565146</c:v>
                </c:pt>
                <c:pt idx="764">
                  <c:v>0.72741084908</c:v>
                </c:pt>
                <c:pt idx="765">
                  <c:v>0.3474097348</c:v>
                </c:pt>
                <c:pt idx="766">
                  <c:v>0.66107798641</c:v>
                </c:pt>
                <c:pt idx="767">
                  <c:v>2.44577780413</c:v>
                </c:pt>
                <c:pt idx="768">
                  <c:v>0.57212006182</c:v>
                </c:pt>
                <c:pt idx="769">
                  <c:v>0.98615696402</c:v>
                </c:pt>
                <c:pt idx="770">
                  <c:v>0.75998637776</c:v>
                </c:pt>
                <c:pt idx="771">
                  <c:v>0.00700693768</c:v>
                </c:pt>
                <c:pt idx="772">
                  <c:v>0.13885448605</c:v>
                </c:pt>
                <c:pt idx="773">
                  <c:v>0.39467863833</c:v>
                </c:pt>
                <c:pt idx="774">
                  <c:v>0.8918449376</c:v>
                </c:pt>
                <c:pt idx="775">
                  <c:v>0.42537282009</c:v>
                </c:pt>
                <c:pt idx="776">
                  <c:v>0.69188995203</c:v>
                </c:pt>
                <c:pt idx="777">
                  <c:v>0.7770977314</c:v>
                </c:pt>
                <c:pt idx="778">
                  <c:v>0.1905207956</c:v>
                </c:pt>
                <c:pt idx="779">
                  <c:v>0.3807534452</c:v>
                </c:pt>
                <c:pt idx="780">
                  <c:v>0.62039343394</c:v>
                </c:pt>
                <c:pt idx="781">
                  <c:v>0.00461023979</c:v>
                </c:pt>
                <c:pt idx="782">
                  <c:v>0.23112953951</c:v>
                </c:pt>
                <c:pt idx="783">
                  <c:v>0.87317186855</c:v>
                </c:pt>
                <c:pt idx="784">
                  <c:v>0.0947954015</c:v>
                </c:pt>
                <c:pt idx="785">
                  <c:v>0.62996528138</c:v>
                </c:pt>
                <c:pt idx="786">
                  <c:v>0.56547636392</c:v>
                </c:pt>
                <c:pt idx="787">
                  <c:v>0.00442605492</c:v>
                </c:pt>
                <c:pt idx="788">
                  <c:v>0.34549219999</c:v>
                </c:pt>
                <c:pt idx="789">
                  <c:v>0.70457734265</c:v>
                </c:pt>
                <c:pt idx="790">
                  <c:v>0.5853030349</c:v>
                </c:pt>
                <c:pt idx="791">
                  <c:v>0.8202848297</c:v>
                </c:pt>
                <c:pt idx="792">
                  <c:v>0.94119462708</c:v>
                </c:pt>
                <c:pt idx="793">
                  <c:v>1.12417649468</c:v>
                </c:pt>
                <c:pt idx="794">
                  <c:v>0.45022884844</c:v>
                </c:pt>
                <c:pt idx="795">
                  <c:v>0.91447159219</c:v>
                </c:pt>
                <c:pt idx="796">
                  <c:v>1.05385647384</c:v>
                </c:pt>
                <c:pt idx="797">
                  <c:v>0.74995058078</c:v>
                </c:pt>
                <c:pt idx="798">
                  <c:v>0.61632906612</c:v>
                </c:pt>
                <c:pt idx="799">
                  <c:v>0.11574650382</c:v>
                </c:pt>
                <c:pt idx="800">
                  <c:v>0.38666790037</c:v>
                </c:pt>
                <c:pt idx="801">
                  <c:v>1.34554580658</c:v>
                </c:pt>
                <c:pt idx="802">
                  <c:v>0.00877921637</c:v>
                </c:pt>
                <c:pt idx="803">
                  <c:v>0.21120230222</c:v>
                </c:pt>
                <c:pt idx="804">
                  <c:v>0.34107163933</c:v>
                </c:pt>
                <c:pt idx="805">
                  <c:v>0.36860812619</c:v>
                </c:pt>
                <c:pt idx="806">
                  <c:v>0.27409375035</c:v>
                </c:pt>
                <c:pt idx="807">
                  <c:v>0.33333321867</c:v>
                </c:pt>
                <c:pt idx="808">
                  <c:v>0.00202105876</c:v>
                </c:pt>
                <c:pt idx="809">
                  <c:v>0.6884826101</c:v>
                </c:pt>
                <c:pt idx="810">
                  <c:v>1.20433484831</c:v>
                </c:pt>
                <c:pt idx="811">
                  <c:v>0.9946635561</c:v>
                </c:pt>
                <c:pt idx="812">
                  <c:v>0.62872129076</c:v>
                </c:pt>
                <c:pt idx="813">
                  <c:v>0.01090643239</c:v>
                </c:pt>
                <c:pt idx="814">
                  <c:v>0.57487976791</c:v>
                </c:pt>
                <c:pt idx="815">
                  <c:v>0.57274258142</c:v>
                </c:pt>
                <c:pt idx="816">
                  <c:v>0.00363834887</c:v>
                </c:pt>
                <c:pt idx="817">
                  <c:v>0.77156772138</c:v>
                </c:pt>
                <c:pt idx="818">
                  <c:v>1.05484760073</c:v>
                </c:pt>
                <c:pt idx="819">
                  <c:v>0.00323721841</c:v>
                </c:pt>
                <c:pt idx="820">
                  <c:v>0.40056797664</c:v>
                </c:pt>
                <c:pt idx="821">
                  <c:v>0.81993617169</c:v>
                </c:pt>
                <c:pt idx="822">
                  <c:v>0.0065539232</c:v>
                </c:pt>
                <c:pt idx="823">
                  <c:v>0.6059756709</c:v>
                </c:pt>
                <c:pt idx="824">
                  <c:v>0.70629952735</c:v>
                </c:pt>
                <c:pt idx="825">
                  <c:v>0.08644168205</c:v>
                </c:pt>
                <c:pt idx="826">
                  <c:v>0.67154463442</c:v>
                </c:pt>
                <c:pt idx="827">
                  <c:v>0.01259827438</c:v>
                </c:pt>
                <c:pt idx="828">
                  <c:v>0.85266483512</c:v>
                </c:pt>
                <c:pt idx="829">
                  <c:v>1.12651520082</c:v>
                </c:pt>
                <c:pt idx="830">
                  <c:v>0.34442675177</c:v>
                </c:pt>
                <c:pt idx="831">
                  <c:v>0.68794499799</c:v>
                </c:pt>
                <c:pt idx="832">
                  <c:v>0.52361737481</c:v>
                </c:pt>
                <c:pt idx="833">
                  <c:v>2.16872470446</c:v>
                </c:pt>
                <c:pt idx="834">
                  <c:v>0.12044814784</c:v>
                </c:pt>
                <c:pt idx="835">
                  <c:v>0.21382355191</c:v>
                </c:pt>
                <c:pt idx="836">
                  <c:v>1.08368487087</c:v>
                </c:pt>
                <c:pt idx="837">
                  <c:v>0.49386199657</c:v>
                </c:pt>
                <c:pt idx="838">
                  <c:v>0.00382662477</c:v>
                </c:pt>
                <c:pt idx="839">
                  <c:v>0.07309314144</c:v>
                </c:pt>
                <c:pt idx="840">
                  <c:v>0.02169921828</c:v>
                </c:pt>
                <c:pt idx="841">
                  <c:v>0.72463802864</c:v>
                </c:pt>
                <c:pt idx="842">
                  <c:v>0.4823154406</c:v>
                </c:pt>
                <c:pt idx="843">
                  <c:v>0.71212182958</c:v>
                </c:pt>
                <c:pt idx="844">
                  <c:v>0.85815741556</c:v>
                </c:pt>
                <c:pt idx="845">
                  <c:v>0.54624664477</c:v>
                </c:pt>
                <c:pt idx="846">
                  <c:v>0.41505412949</c:v>
                </c:pt>
                <c:pt idx="847">
                  <c:v>0.37224737131</c:v>
                </c:pt>
                <c:pt idx="848">
                  <c:v>0.2293378416</c:v>
                </c:pt>
                <c:pt idx="849">
                  <c:v>0.82701259612</c:v>
                </c:pt>
                <c:pt idx="850">
                  <c:v>0.49322191644</c:v>
                </c:pt>
                <c:pt idx="851">
                  <c:v>0.59185411776</c:v>
                </c:pt>
                <c:pt idx="852">
                  <c:v>0.61066980658</c:v>
                </c:pt>
                <c:pt idx="853">
                  <c:v>1.33326338432</c:v>
                </c:pt>
                <c:pt idx="854">
                  <c:v>0.13325572025</c:v>
                </c:pt>
                <c:pt idx="855">
                  <c:v>0.49009349739</c:v>
                </c:pt>
                <c:pt idx="856">
                  <c:v>0.49389855632</c:v>
                </c:pt>
                <c:pt idx="857">
                  <c:v>0.71038491298</c:v>
                </c:pt>
                <c:pt idx="858">
                  <c:v>0.15683558976</c:v>
                </c:pt>
                <c:pt idx="859">
                  <c:v>0.48366081539</c:v>
                </c:pt>
                <c:pt idx="860">
                  <c:v>0.30917165555</c:v>
                </c:pt>
                <c:pt idx="861">
                  <c:v>0.04140231718</c:v>
                </c:pt>
                <c:pt idx="862">
                  <c:v>0.58418719773</c:v>
                </c:pt>
                <c:pt idx="863">
                  <c:v>1.33649210244</c:v>
                </c:pt>
                <c:pt idx="864">
                  <c:v>0.00936672958</c:v>
                </c:pt>
                <c:pt idx="865">
                  <c:v>0.59516497659</c:v>
                </c:pt>
                <c:pt idx="866">
                  <c:v>1.5314443697</c:v>
                </c:pt>
                <c:pt idx="867">
                  <c:v>1.70783264243</c:v>
                </c:pt>
                <c:pt idx="868">
                  <c:v>0.8815849385</c:v>
                </c:pt>
                <c:pt idx="869">
                  <c:v>0.50280058525</c:v>
                </c:pt>
                <c:pt idx="870">
                  <c:v>0.52351811683</c:v>
                </c:pt>
                <c:pt idx="871">
                  <c:v>0.3562365862</c:v>
                </c:pt>
                <c:pt idx="872">
                  <c:v>0.00424815502</c:v>
                </c:pt>
                <c:pt idx="873">
                  <c:v>0.67089119263</c:v>
                </c:pt>
                <c:pt idx="874">
                  <c:v>0.0021412674</c:v>
                </c:pt>
                <c:pt idx="875">
                  <c:v>0.00162309901</c:v>
                </c:pt>
                <c:pt idx="876">
                  <c:v>0.29796041473</c:v>
                </c:pt>
                <c:pt idx="877">
                  <c:v>0.42989817108</c:v>
                </c:pt>
                <c:pt idx="878">
                  <c:v>0.50106130754</c:v>
                </c:pt>
                <c:pt idx="879">
                  <c:v>0.01013510713</c:v>
                </c:pt>
                <c:pt idx="880">
                  <c:v>0.26001332141</c:v>
                </c:pt>
                <c:pt idx="881">
                  <c:v>0.01368745879</c:v>
                </c:pt>
                <c:pt idx="882">
                  <c:v>0.01519748731</c:v>
                </c:pt>
                <c:pt idx="883">
                  <c:v>0.01706527378</c:v>
                </c:pt>
                <c:pt idx="884">
                  <c:v>0.22205164702</c:v>
                </c:pt>
                <c:pt idx="885">
                  <c:v>0.00365567944</c:v>
                </c:pt>
                <c:pt idx="886">
                  <c:v>1.35714389677</c:v>
                </c:pt>
                <c:pt idx="887">
                  <c:v>0.00838403683</c:v>
                </c:pt>
                <c:pt idx="888">
                  <c:v>0.24725395819</c:v>
                </c:pt>
                <c:pt idx="889">
                  <c:v>0.26510217341</c:v>
                </c:pt>
                <c:pt idx="890">
                  <c:v>0.15491492532</c:v>
                </c:pt>
                <c:pt idx="891">
                  <c:v>0.18866495172</c:v>
                </c:pt>
                <c:pt idx="892">
                  <c:v>0.66651392502</c:v>
                </c:pt>
                <c:pt idx="893">
                  <c:v>0.24121332587</c:v>
                </c:pt>
                <c:pt idx="894">
                  <c:v>0.40390335146</c:v>
                </c:pt>
                <c:pt idx="895">
                  <c:v>0.00152281606</c:v>
                </c:pt>
                <c:pt idx="896">
                  <c:v>1.14306968152</c:v>
                </c:pt>
                <c:pt idx="897">
                  <c:v>0.64070913789</c:v>
                </c:pt>
                <c:pt idx="898">
                  <c:v>0.70024854153</c:v>
                </c:pt>
                <c:pt idx="899">
                  <c:v>0.53714762864</c:v>
                </c:pt>
                <c:pt idx="900">
                  <c:v>0.44884641205</c:v>
                </c:pt>
                <c:pt idx="901">
                  <c:v>0.2280454228</c:v>
                </c:pt>
                <c:pt idx="902">
                  <c:v>0.02494182887</c:v>
                </c:pt>
                <c:pt idx="903">
                  <c:v>0.90890507877</c:v>
                </c:pt>
                <c:pt idx="904">
                  <c:v>0.29582284702</c:v>
                </c:pt>
                <c:pt idx="905">
                  <c:v>1.04653790266</c:v>
                </c:pt>
                <c:pt idx="906">
                  <c:v>0.01809711997</c:v>
                </c:pt>
                <c:pt idx="907">
                  <c:v>0.68342922448</c:v>
                </c:pt>
                <c:pt idx="908">
                  <c:v>1.62236875965</c:v>
                </c:pt>
                <c:pt idx="909">
                  <c:v>0.2787369604</c:v>
                </c:pt>
                <c:pt idx="910">
                  <c:v>1.35319277315</c:v>
                </c:pt>
                <c:pt idx="911">
                  <c:v>0.23265557014</c:v>
                </c:pt>
                <c:pt idx="912">
                  <c:v>0.83049650943</c:v>
                </c:pt>
                <c:pt idx="913">
                  <c:v>1.04868575503</c:v>
                </c:pt>
                <c:pt idx="914">
                  <c:v>0.67823498366</c:v>
                </c:pt>
                <c:pt idx="915">
                  <c:v>1.19349749592</c:v>
                </c:pt>
                <c:pt idx="916">
                  <c:v>1.77221481073</c:v>
                </c:pt>
                <c:pt idx="917">
                  <c:v>0.98136628332</c:v>
                </c:pt>
                <c:pt idx="918">
                  <c:v>0.16719907975</c:v>
                </c:pt>
                <c:pt idx="919">
                  <c:v>0.30545765392</c:v>
                </c:pt>
                <c:pt idx="920">
                  <c:v>0.00337283269</c:v>
                </c:pt>
                <c:pt idx="921">
                  <c:v>0.04303969867</c:v>
                </c:pt>
                <c:pt idx="922">
                  <c:v>0.14712743564</c:v>
                </c:pt>
                <c:pt idx="923">
                  <c:v>0.31480359195</c:v>
                </c:pt>
                <c:pt idx="924">
                  <c:v>0.5268391541</c:v>
                </c:pt>
                <c:pt idx="925">
                  <c:v>0.12842003048</c:v>
                </c:pt>
                <c:pt idx="926">
                  <c:v>0.72886923618</c:v>
                </c:pt>
                <c:pt idx="927">
                  <c:v>0.47288293585</c:v>
                </c:pt>
                <c:pt idx="928">
                  <c:v>1.1241686315</c:v>
                </c:pt>
                <c:pt idx="929">
                  <c:v>0.41197609972</c:v>
                </c:pt>
                <c:pt idx="930">
                  <c:v>0.92405565373</c:v>
                </c:pt>
                <c:pt idx="931">
                  <c:v>0.86927850024</c:v>
                </c:pt>
                <c:pt idx="932">
                  <c:v>1.09300147352</c:v>
                </c:pt>
                <c:pt idx="933">
                  <c:v>0.14988764867</c:v>
                </c:pt>
                <c:pt idx="934">
                  <c:v>0.00029618159</c:v>
                </c:pt>
                <c:pt idx="935">
                  <c:v>0.25258096037</c:v>
                </c:pt>
                <c:pt idx="936">
                  <c:v>0.94268406364</c:v>
                </c:pt>
                <c:pt idx="937">
                  <c:v>0.24183555207</c:v>
                </c:pt>
                <c:pt idx="938">
                  <c:v>0.17170399005</c:v>
                </c:pt>
                <c:pt idx="939">
                  <c:v>0.86055103713</c:v>
                </c:pt>
                <c:pt idx="940">
                  <c:v>1.33983731689</c:v>
                </c:pt>
                <c:pt idx="941">
                  <c:v>0.4952017698</c:v>
                </c:pt>
                <c:pt idx="942">
                  <c:v>0.94516740731</c:v>
                </c:pt>
                <c:pt idx="943">
                  <c:v>0.6210742008</c:v>
                </c:pt>
                <c:pt idx="944">
                  <c:v>0.00226365123</c:v>
                </c:pt>
                <c:pt idx="945">
                  <c:v>0.73828654725</c:v>
                </c:pt>
                <c:pt idx="946">
                  <c:v>0.53964281769</c:v>
                </c:pt>
                <c:pt idx="947">
                  <c:v>0.54537042558</c:v>
                </c:pt>
                <c:pt idx="948">
                  <c:v>0.05655785654</c:v>
                </c:pt>
                <c:pt idx="949">
                  <c:v>0.12308745026</c:v>
                </c:pt>
                <c:pt idx="950">
                  <c:v>0.15243204623</c:v>
                </c:pt>
                <c:pt idx="951">
                  <c:v>0.00302828606</c:v>
                </c:pt>
                <c:pt idx="952">
                  <c:v>0.006097436</c:v>
                </c:pt>
                <c:pt idx="953">
                  <c:v>0.14306324429</c:v>
                </c:pt>
                <c:pt idx="954">
                  <c:v>0.27106004399</c:v>
                </c:pt>
                <c:pt idx="955">
                  <c:v>0.54695811375</c:v>
                </c:pt>
                <c:pt idx="956">
                  <c:v>0.23154789412</c:v>
                </c:pt>
                <c:pt idx="957">
                  <c:v>0.85154046823</c:v>
                </c:pt>
                <c:pt idx="958">
                  <c:v>0.46192068855</c:v>
                </c:pt>
                <c:pt idx="959">
                  <c:v>0.0305528436</c:v>
                </c:pt>
                <c:pt idx="960">
                  <c:v>0.06386863397</c:v>
                </c:pt>
                <c:pt idx="961">
                  <c:v>0.43515912214</c:v>
                </c:pt>
                <c:pt idx="962">
                  <c:v>0.46071769674</c:v>
                </c:pt>
                <c:pt idx="963">
                  <c:v>0.00124572436</c:v>
                </c:pt>
                <c:pt idx="964">
                  <c:v>0.86190100114</c:v>
                </c:pt>
                <c:pt idx="965">
                  <c:v>0.42689998644</c:v>
                </c:pt>
                <c:pt idx="966">
                  <c:v>0.45686567403</c:v>
                </c:pt>
                <c:pt idx="967">
                  <c:v>0.66785031528</c:v>
                </c:pt>
                <c:pt idx="968">
                  <c:v>0.75024325625</c:v>
                </c:pt>
                <c:pt idx="969">
                  <c:v>0.75415652778</c:v>
                </c:pt>
                <c:pt idx="970">
                  <c:v>0.24067428866</c:v>
                </c:pt>
                <c:pt idx="971">
                  <c:v>0.25122137004</c:v>
                </c:pt>
                <c:pt idx="972">
                  <c:v>0.04471337833</c:v>
                </c:pt>
                <c:pt idx="973">
                  <c:v>0.08708922165</c:v>
                </c:pt>
                <c:pt idx="974">
                  <c:v>0.23075741358</c:v>
                </c:pt>
                <c:pt idx="975">
                  <c:v>1.19057822565</c:v>
                </c:pt>
                <c:pt idx="976">
                  <c:v>0.08360203444</c:v>
                </c:pt>
                <c:pt idx="977">
                  <c:v>1.62661280371</c:v>
                </c:pt>
                <c:pt idx="978">
                  <c:v>0.00785899978</c:v>
                </c:pt>
                <c:pt idx="979">
                  <c:v>0.00372017215</c:v>
                </c:pt>
                <c:pt idx="980">
                  <c:v>1.10918611558</c:v>
                </c:pt>
                <c:pt idx="981">
                  <c:v>1.46510243111</c:v>
                </c:pt>
                <c:pt idx="982">
                  <c:v>0.36316621596</c:v>
                </c:pt>
                <c:pt idx="983">
                  <c:v>0.93949864333</c:v>
                </c:pt>
                <c:pt idx="984">
                  <c:v>0.40882827065</c:v>
                </c:pt>
                <c:pt idx="985">
                  <c:v>0.0018802218</c:v>
                </c:pt>
                <c:pt idx="986">
                  <c:v>0.02296026759</c:v>
                </c:pt>
                <c:pt idx="987">
                  <c:v>1.65976172866</c:v>
                </c:pt>
                <c:pt idx="988">
                  <c:v>0.00314559667</c:v>
                </c:pt>
                <c:pt idx="989">
                  <c:v>0.34998919682</c:v>
                </c:pt>
                <c:pt idx="990">
                  <c:v>0.29086326108</c:v>
                </c:pt>
                <c:pt idx="991">
                  <c:v>0.51517689772</c:v>
                </c:pt>
                <c:pt idx="992">
                  <c:v>0.47057264287</c:v>
                </c:pt>
                <c:pt idx="993">
                  <c:v>0.01493872283</c:v>
                </c:pt>
                <c:pt idx="994">
                  <c:v>0.23696743202</c:v>
                </c:pt>
                <c:pt idx="995">
                  <c:v>0.22862081903</c:v>
                </c:pt>
                <c:pt idx="996">
                  <c:v>0.00751779784</c:v>
                </c:pt>
                <c:pt idx="997">
                  <c:v>0.14466337518</c:v>
                </c:pt>
                <c:pt idx="998">
                  <c:v>0.26363700058</c:v>
                </c:pt>
                <c:pt idx="999">
                  <c:v>0.10822191732</c:v>
                </c:pt>
                <c:pt idx="1000">
                  <c:v>0.34421874253</c:v>
                </c:pt>
                <c:pt idx="1001">
                  <c:v>1.69133886135</c:v>
                </c:pt>
                <c:pt idx="1002">
                  <c:v>0.55753187065</c:v>
                </c:pt>
                <c:pt idx="1003">
                  <c:v>0.42008563108</c:v>
                </c:pt>
                <c:pt idx="1004">
                  <c:v>0.07298379365</c:v>
                </c:pt>
                <c:pt idx="1005">
                  <c:v>1.08497623996</c:v>
                </c:pt>
                <c:pt idx="1006">
                  <c:v>0.77716415105</c:v>
                </c:pt>
                <c:pt idx="1007">
                  <c:v>0.00793963406</c:v>
                </c:pt>
                <c:pt idx="1008">
                  <c:v>0.91743371943</c:v>
                </c:pt>
                <c:pt idx="1009">
                  <c:v>0.15773824479</c:v>
                </c:pt>
                <c:pt idx="1010">
                  <c:v>0.46554882058</c:v>
                </c:pt>
                <c:pt idx="1011">
                  <c:v>0.37718939505</c:v>
                </c:pt>
                <c:pt idx="1012">
                  <c:v>0.26054002943</c:v>
                </c:pt>
                <c:pt idx="1013">
                  <c:v>1.3131269387</c:v>
                </c:pt>
                <c:pt idx="1014">
                  <c:v>0.21645495664</c:v>
                </c:pt>
                <c:pt idx="1015">
                  <c:v>0.0017163264</c:v>
                </c:pt>
                <c:pt idx="1016">
                  <c:v>0.08530573968</c:v>
                </c:pt>
                <c:pt idx="1017">
                  <c:v>0.02720391835</c:v>
                </c:pt>
                <c:pt idx="1018">
                  <c:v>0.70730246606</c:v>
                </c:pt>
                <c:pt idx="1019">
                  <c:v>0.62586267251</c:v>
                </c:pt>
                <c:pt idx="1020">
                  <c:v>0.16363909835</c:v>
                </c:pt>
                <c:pt idx="1021">
                  <c:v>2.519864233989999</c:v>
                </c:pt>
                <c:pt idx="1022">
                  <c:v>2.25589265186</c:v>
                </c:pt>
                <c:pt idx="1023">
                  <c:v>0.38894472611</c:v>
                </c:pt>
                <c:pt idx="1024">
                  <c:v>0.81615103436</c:v>
                </c:pt>
                <c:pt idx="1025">
                  <c:v>0.00952205709</c:v>
                </c:pt>
                <c:pt idx="1026">
                  <c:v>0.24376557616</c:v>
                </c:pt>
                <c:pt idx="1027">
                  <c:v>0.08487097972</c:v>
                </c:pt>
                <c:pt idx="1028">
                  <c:v>0.17633172829</c:v>
                </c:pt>
                <c:pt idx="1029">
                  <c:v>0.79228790078</c:v>
                </c:pt>
                <c:pt idx="1030">
                  <c:v>0.00871386233</c:v>
                </c:pt>
                <c:pt idx="1031">
                  <c:v>0.04427535096</c:v>
                </c:pt>
                <c:pt idx="1032">
                  <c:v>0.00388428348</c:v>
                </c:pt>
                <c:pt idx="1033">
                  <c:v>0.15217758006</c:v>
                </c:pt>
                <c:pt idx="1034">
                  <c:v>0.00311841735</c:v>
                </c:pt>
                <c:pt idx="1035">
                  <c:v>0.08229756507</c:v>
                </c:pt>
                <c:pt idx="1036">
                  <c:v>0.43487644874</c:v>
                </c:pt>
                <c:pt idx="1037">
                  <c:v>2.10716716053</c:v>
                </c:pt>
                <c:pt idx="1038">
                  <c:v>0.57699517734</c:v>
                </c:pt>
                <c:pt idx="1039">
                  <c:v>0.65235744353</c:v>
                </c:pt>
                <c:pt idx="1040">
                  <c:v>0.19132193362</c:v>
                </c:pt>
                <c:pt idx="1041">
                  <c:v>0.26989293181</c:v>
                </c:pt>
                <c:pt idx="1042">
                  <c:v>0.0989847253</c:v>
                </c:pt>
                <c:pt idx="1043">
                  <c:v>0.21839400099</c:v>
                </c:pt>
                <c:pt idx="1044">
                  <c:v>0.16743140133</c:v>
                </c:pt>
                <c:pt idx="1045">
                  <c:v>0.07409057004</c:v>
                </c:pt>
                <c:pt idx="1046">
                  <c:v>0.01411164536</c:v>
                </c:pt>
                <c:pt idx="1047">
                  <c:v>0.38964502318</c:v>
                </c:pt>
                <c:pt idx="1048">
                  <c:v>0.29345847743</c:v>
                </c:pt>
                <c:pt idx="1049">
                  <c:v>0.2491597054</c:v>
                </c:pt>
                <c:pt idx="1050">
                  <c:v>0.7376044845</c:v>
                </c:pt>
                <c:pt idx="1051">
                  <c:v>0.39346227558</c:v>
                </c:pt>
                <c:pt idx="1052">
                  <c:v>0.01466352173</c:v>
                </c:pt>
                <c:pt idx="1053">
                  <c:v>0.25832335213</c:v>
                </c:pt>
                <c:pt idx="1054">
                  <c:v>0.02909541364</c:v>
                </c:pt>
                <c:pt idx="1055">
                  <c:v>0.00356627601</c:v>
                </c:pt>
                <c:pt idx="1056">
                  <c:v>0.68878926013</c:v>
                </c:pt>
                <c:pt idx="1057">
                  <c:v>0.82043105131</c:v>
                </c:pt>
                <c:pt idx="1058">
                  <c:v>0.53513941483</c:v>
                </c:pt>
                <c:pt idx="1059">
                  <c:v>0.51965832224</c:v>
                </c:pt>
                <c:pt idx="1060">
                  <c:v>0.4055353389</c:v>
                </c:pt>
                <c:pt idx="1061">
                  <c:v>0.64341529555</c:v>
                </c:pt>
                <c:pt idx="1062">
                  <c:v>0.78422280062</c:v>
                </c:pt>
                <c:pt idx="1063">
                  <c:v>0.701717096</c:v>
                </c:pt>
                <c:pt idx="1064">
                  <c:v>0.36058469845</c:v>
                </c:pt>
                <c:pt idx="1065">
                  <c:v>0.19780717335</c:v>
                </c:pt>
                <c:pt idx="1066">
                  <c:v>0.60074459571</c:v>
                </c:pt>
                <c:pt idx="1067">
                  <c:v>0.02473852243</c:v>
                </c:pt>
                <c:pt idx="1068">
                  <c:v>0.44750495811</c:v>
                </c:pt>
                <c:pt idx="1069">
                  <c:v>0.02021627195</c:v>
                </c:pt>
                <c:pt idx="1070">
                  <c:v>0.40104631745</c:v>
                </c:pt>
                <c:pt idx="1071">
                  <c:v>0.25411424473</c:v>
                </c:pt>
                <c:pt idx="1072">
                  <c:v>0.22961083041</c:v>
                </c:pt>
                <c:pt idx="1073">
                  <c:v>0.67062464089</c:v>
                </c:pt>
                <c:pt idx="1074">
                  <c:v>0.4074737514</c:v>
                </c:pt>
                <c:pt idx="1075">
                  <c:v>0.36847806132</c:v>
                </c:pt>
                <c:pt idx="1076">
                  <c:v>0.35810837076</c:v>
                </c:pt>
                <c:pt idx="1077">
                  <c:v>0.46161051396</c:v>
                </c:pt>
                <c:pt idx="1078">
                  <c:v>0.00642445507</c:v>
                </c:pt>
                <c:pt idx="1079">
                  <c:v>1.01043670765</c:v>
                </c:pt>
                <c:pt idx="1080">
                  <c:v>0.40113782441</c:v>
                </c:pt>
                <c:pt idx="1081">
                  <c:v>0.6817546715</c:v>
                </c:pt>
                <c:pt idx="1082">
                  <c:v>0.01919140661</c:v>
                </c:pt>
                <c:pt idx="1083">
                  <c:v>0.30348802626</c:v>
                </c:pt>
                <c:pt idx="1084">
                  <c:v>0.52848656831</c:v>
                </c:pt>
                <c:pt idx="1085">
                  <c:v>0.2140802944</c:v>
                </c:pt>
                <c:pt idx="1086">
                  <c:v>0.43562810703</c:v>
                </c:pt>
                <c:pt idx="1087">
                  <c:v>0.5525854497</c:v>
                </c:pt>
                <c:pt idx="1088">
                  <c:v>0.07188405975</c:v>
                </c:pt>
                <c:pt idx="1089">
                  <c:v>0.00713647978</c:v>
                </c:pt>
                <c:pt idx="1090">
                  <c:v>0.03324526773</c:v>
                </c:pt>
                <c:pt idx="1091">
                  <c:v>0.67793405276</c:v>
                </c:pt>
                <c:pt idx="1092">
                  <c:v>0.0002661493</c:v>
                </c:pt>
                <c:pt idx="1093">
                  <c:v>0.59802570085</c:v>
                </c:pt>
                <c:pt idx="1094">
                  <c:v>0.44005662378</c:v>
                </c:pt>
                <c:pt idx="1095">
                  <c:v>0.45426109858</c:v>
                </c:pt>
                <c:pt idx="1096">
                  <c:v>0.00073631829</c:v>
                </c:pt>
                <c:pt idx="1097">
                  <c:v>0.67861635438</c:v>
                </c:pt>
                <c:pt idx="1098">
                  <c:v>0.00099091845</c:v>
                </c:pt>
                <c:pt idx="1099">
                  <c:v>0.00807605515</c:v>
                </c:pt>
                <c:pt idx="1100">
                  <c:v>0.00178857616</c:v>
                </c:pt>
                <c:pt idx="1101">
                  <c:v>0.0011977121</c:v>
                </c:pt>
                <c:pt idx="1102">
                  <c:v>0.00855835108</c:v>
                </c:pt>
                <c:pt idx="1103">
                  <c:v>0.64524571248</c:v>
                </c:pt>
                <c:pt idx="1104">
                  <c:v>0.54655349356</c:v>
                </c:pt>
                <c:pt idx="1105">
                  <c:v>0.37409170492</c:v>
                </c:pt>
                <c:pt idx="1106">
                  <c:v>0.85213804724</c:v>
                </c:pt>
                <c:pt idx="1107">
                  <c:v>0.33860803902</c:v>
                </c:pt>
                <c:pt idx="1108">
                  <c:v>0.15065938522</c:v>
                </c:pt>
                <c:pt idx="1109">
                  <c:v>0.22925291607</c:v>
                </c:pt>
                <c:pt idx="1110">
                  <c:v>0.0948409633</c:v>
                </c:pt>
                <c:pt idx="1111">
                  <c:v>0.67704017665</c:v>
                </c:pt>
                <c:pt idx="1112">
                  <c:v>0.5028608587</c:v>
                </c:pt>
                <c:pt idx="1113">
                  <c:v>0.54226545631</c:v>
                </c:pt>
                <c:pt idx="1114">
                  <c:v>0.17093105035</c:v>
                </c:pt>
                <c:pt idx="1115">
                  <c:v>0.86022715254</c:v>
                </c:pt>
                <c:pt idx="1116">
                  <c:v>0.73276688254</c:v>
                </c:pt>
                <c:pt idx="1117">
                  <c:v>0.12695746907</c:v>
                </c:pt>
                <c:pt idx="1118">
                  <c:v>0.17929482119</c:v>
                </c:pt>
                <c:pt idx="1119">
                  <c:v>0.26116532937</c:v>
                </c:pt>
                <c:pt idx="1120">
                  <c:v>0.02581244345</c:v>
                </c:pt>
                <c:pt idx="1121">
                  <c:v>0.01345837477</c:v>
                </c:pt>
                <c:pt idx="1122">
                  <c:v>0.00130407248</c:v>
                </c:pt>
                <c:pt idx="1123">
                  <c:v>1.0992738426</c:v>
                </c:pt>
                <c:pt idx="1124">
                  <c:v>0.48608022111</c:v>
                </c:pt>
                <c:pt idx="1125">
                  <c:v>1.2848124446</c:v>
                </c:pt>
                <c:pt idx="1126">
                  <c:v>0.10672688471</c:v>
                </c:pt>
                <c:pt idx="1127">
                  <c:v>0.3542578595</c:v>
                </c:pt>
                <c:pt idx="1128">
                  <c:v>0.3921544579</c:v>
                </c:pt>
                <c:pt idx="1129">
                  <c:v>0.47563214644</c:v>
                </c:pt>
                <c:pt idx="1130">
                  <c:v>0.51184696038</c:v>
                </c:pt>
                <c:pt idx="1131">
                  <c:v>0.11878349497</c:v>
                </c:pt>
                <c:pt idx="1132">
                  <c:v>0.05868061187</c:v>
                </c:pt>
                <c:pt idx="1133">
                  <c:v>0.50365793106</c:v>
                </c:pt>
                <c:pt idx="1134">
                  <c:v>0.11436269221</c:v>
                </c:pt>
                <c:pt idx="1135">
                  <c:v>0.02655510621</c:v>
                </c:pt>
                <c:pt idx="1136">
                  <c:v>0.00307717677</c:v>
                </c:pt>
                <c:pt idx="1137">
                  <c:v>0.41126472618</c:v>
                </c:pt>
                <c:pt idx="1138">
                  <c:v>0.192629114</c:v>
                </c:pt>
                <c:pt idx="1139">
                  <c:v>0.00507002643</c:v>
                </c:pt>
                <c:pt idx="1140">
                  <c:v>0.04245268769</c:v>
                </c:pt>
                <c:pt idx="1141">
                  <c:v>0.31588314832</c:v>
                </c:pt>
                <c:pt idx="1142">
                  <c:v>0.13900519835</c:v>
                </c:pt>
                <c:pt idx="1143">
                  <c:v>2.40591053168</c:v>
                </c:pt>
                <c:pt idx="1144">
                  <c:v>1.30887342321</c:v>
                </c:pt>
                <c:pt idx="1145">
                  <c:v>0.563714788</c:v>
                </c:pt>
                <c:pt idx="1146">
                  <c:v>0.00081283538</c:v>
                </c:pt>
                <c:pt idx="1147">
                  <c:v>0.52983500252</c:v>
                </c:pt>
                <c:pt idx="1148">
                  <c:v>0.20505493112</c:v>
                </c:pt>
                <c:pt idx="1149">
                  <c:v>0.51994191383</c:v>
                </c:pt>
                <c:pt idx="1150">
                  <c:v>0.00063926346</c:v>
                </c:pt>
                <c:pt idx="1151">
                  <c:v>0.32050529275</c:v>
                </c:pt>
                <c:pt idx="1152">
                  <c:v>0.18141459459</c:v>
                </c:pt>
                <c:pt idx="1153">
                  <c:v>0.76855763208</c:v>
                </c:pt>
                <c:pt idx="1154">
                  <c:v>2.16117592261</c:v>
                </c:pt>
                <c:pt idx="1155">
                  <c:v>0.45933906739</c:v>
                </c:pt>
                <c:pt idx="1156">
                  <c:v>0.006249345</c:v>
                </c:pt>
                <c:pt idx="1157">
                  <c:v>0.00664341552</c:v>
                </c:pt>
                <c:pt idx="1158">
                  <c:v>0.40806684279</c:v>
                </c:pt>
                <c:pt idx="1159">
                  <c:v>0.73562645397</c:v>
                </c:pt>
                <c:pt idx="1160">
                  <c:v>0.51855817815</c:v>
                </c:pt>
                <c:pt idx="1161">
                  <c:v>0.31775320454</c:v>
                </c:pt>
                <c:pt idx="1162">
                  <c:v>0.00336717779</c:v>
                </c:pt>
                <c:pt idx="1163">
                  <c:v>0.10545944496</c:v>
                </c:pt>
                <c:pt idx="1164">
                  <c:v>0.57437931723</c:v>
                </c:pt>
                <c:pt idx="1165">
                  <c:v>0.35714436068</c:v>
                </c:pt>
                <c:pt idx="1166">
                  <c:v>0.44370057883</c:v>
                </c:pt>
                <c:pt idx="1167">
                  <c:v>1.03185727557</c:v>
                </c:pt>
                <c:pt idx="1168">
                  <c:v>0.14433529441</c:v>
                </c:pt>
                <c:pt idx="1169">
                  <c:v>0.11859223586</c:v>
                </c:pt>
                <c:pt idx="1170">
                  <c:v>0.82088395353</c:v>
                </c:pt>
                <c:pt idx="1171">
                  <c:v>0.33971112033</c:v>
                </c:pt>
                <c:pt idx="1172">
                  <c:v>0.17771448452</c:v>
                </c:pt>
                <c:pt idx="1173">
                  <c:v>0.49286180038</c:v>
                </c:pt>
                <c:pt idx="1174">
                  <c:v>0.23773503068</c:v>
                </c:pt>
                <c:pt idx="1175">
                  <c:v>0.34167677562</c:v>
                </c:pt>
                <c:pt idx="1176">
                  <c:v>3.25925209213</c:v>
                </c:pt>
                <c:pt idx="1177">
                  <c:v>0.0005506935</c:v>
                </c:pt>
                <c:pt idx="1178">
                  <c:v>0.15722466953</c:v>
                </c:pt>
                <c:pt idx="1179">
                  <c:v>0.89388380161</c:v>
                </c:pt>
                <c:pt idx="1180">
                  <c:v>0.6380041792</c:v>
                </c:pt>
                <c:pt idx="1181">
                  <c:v>0.02259003442</c:v>
                </c:pt>
                <c:pt idx="1182">
                  <c:v>0.01325414893</c:v>
                </c:pt>
                <c:pt idx="1183">
                  <c:v>0.00329976978</c:v>
                </c:pt>
                <c:pt idx="1184">
                  <c:v>0.00106497646</c:v>
                </c:pt>
                <c:pt idx="1185">
                  <c:v>0.47683914676</c:v>
                </c:pt>
                <c:pt idx="1186">
                  <c:v>0.66554564366</c:v>
                </c:pt>
                <c:pt idx="1187">
                  <c:v>1.66902890369</c:v>
                </c:pt>
                <c:pt idx="1188">
                  <c:v>0.00064013362</c:v>
                </c:pt>
                <c:pt idx="1189">
                  <c:v>0.96767782457</c:v>
                </c:pt>
                <c:pt idx="1190">
                  <c:v>0.62805210664</c:v>
                </c:pt>
                <c:pt idx="1191">
                  <c:v>0.00523280509</c:v>
                </c:pt>
                <c:pt idx="1192">
                  <c:v>0.17992578282</c:v>
                </c:pt>
                <c:pt idx="1193">
                  <c:v>0.00456499576</c:v>
                </c:pt>
                <c:pt idx="1194">
                  <c:v>0.05656116952</c:v>
                </c:pt>
                <c:pt idx="1195">
                  <c:v>0.57704442489</c:v>
                </c:pt>
                <c:pt idx="1196">
                  <c:v>0.35580674517</c:v>
                </c:pt>
                <c:pt idx="1197">
                  <c:v>0.00068981408</c:v>
                </c:pt>
                <c:pt idx="1198">
                  <c:v>0.24130312929</c:v>
                </c:pt>
                <c:pt idx="1199">
                  <c:v>0.0950775281</c:v>
                </c:pt>
                <c:pt idx="1200">
                  <c:v>0.45686684059</c:v>
                </c:pt>
                <c:pt idx="1201">
                  <c:v>0.16240462112</c:v>
                </c:pt>
                <c:pt idx="1202">
                  <c:v>1.62976490772</c:v>
                </c:pt>
                <c:pt idx="1203">
                  <c:v>0.17549979058</c:v>
                </c:pt>
                <c:pt idx="1204">
                  <c:v>0.03180483938</c:v>
                </c:pt>
                <c:pt idx="1205">
                  <c:v>0.64035835395</c:v>
                </c:pt>
                <c:pt idx="1206">
                  <c:v>0.58923485976</c:v>
                </c:pt>
                <c:pt idx="1207">
                  <c:v>0.3458525896</c:v>
                </c:pt>
                <c:pt idx="1208">
                  <c:v>0.90106676508</c:v>
                </c:pt>
                <c:pt idx="1209">
                  <c:v>0.76265212914</c:v>
                </c:pt>
                <c:pt idx="1210">
                  <c:v>0.64611430976</c:v>
                </c:pt>
                <c:pt idx="1211">
                  <c:v>0.45016468723</c:v>
                </c:pt>
                <c:pt idx="1212">
                  <c:v>0.0007817482</c:v>
                </c:pt>
                <c:pt idx="1213">
                  <c:v>0.08453273954</c:v>
                </c:pt>
                <c:pt idx="1214">
                  <c:v>1.52404062621</c:v>
                </c:pt>
                <c:pt idx="1215">
                  <c:v>0.66903198882</c:v>
                </c:pt>
                <c:pt idx="1216">
                  <c:v>0.00303740406</c:v>
                </c:pt>
                <c:pt idx="1217">
                  <c:v>0.09350351069</c:v>
                </c:pt>
                <c:pt idx="1218">
                  <c:v>0.68747537789</c:v>
                </c:pt>
                <c:pt idx="1219">
                  <c:v>0.7453387747</c:v>
                </c:pt>
                <c:pt idx="1220">
                  <c:v>0.00094564542</c:v>
                </c:pt>
                <c:pt idx="1221">
                  <c:v>0.22046770901</c:v>
                </c:pt>
                <c:pt idx="1222">
                  <c:v>0.00142680598</c:v>
                </c:pt>
                <c:pt idx="1223">
                  <c:v>0.9530743695</c:v>
                </c:pt>
                <c:pt idx="1224">
                  <c:v>1.49996456645</c:v>
                </c:pt>
                <c:pt idx="1225">
                  <c:v>0.00155622484</c:v>
                </c:pt>
                <c:pt idx="1226">
                  <c:v>0.0002421195</c:v>
                </c:pt>
                <c:pt idx="1227">
                  <c:v>0.13544504188</c:v>
                </c:pt>
                <c:pt idx="1228">
                  <c:v>0.04911137181</c:v>
                </c:pt>
                <c:pt idx="1229">
                  <c:v>0.11604699527</c:v>
                </c:pt>
                <c:pt idx="1230">
                  <c:v>0.79651599779</c:v>
                </c:pt>
                <c:pt idx="1231">
                  <c:v>1.03820227935</c:v>
                </c:pt>
                <c:pt idx="1232">
                  <c:v>0.00117226509</c:v>
                </c:pt>
                <c:pt idx="1233">
                  <c:v>0.1208834086</c:v>
                </c:pt>
                <c:pt idx="1234">
                  <c:v>0.56397898819</c:v>
                </c:pt>
                <c:pt idx="1235">
                  <c:v>1.29547106542</c:v>
                </c:pt>
                <c:pt idx="1236">
                  <c:v>0.75657331794</c:v>
                </c:pt>
                <c:pt idx="1237">
                  <c:v>0.68912409616</c:v>
                </c:pt>
                <c:pt idx="1238">
                  <c:v>0.03804642155</c:v>
                </c:pt>
                <c:pt idx="1239">
                  <c:v>1.22216598952</c:v>
                </c:pt>
                <c:pt idx="1240">
                  <c:v>0.04120108062</c:v>
                </c:pt>
                <c:pt idx="1241">
                  <c:v>0.75860665422</c:v>
                </c:pt>
                <c:pt idx="1242">
                  <c:v>0.00431317174</c:v>
                </c:pt>
                <c:pt idx="1243">
                  <c:v>0.37774703179</c:v>
                </c:pt>
                <c:pt idx="1244">
                  <c:v>0.31182960602</c:v>
                </c:pt>
                <c:pt idx="1245">
                  <c:v>0.30814143581</c:v>
                </c:pt>
                <c:pt idx="1246">
                  <c:v>0.03269827636</c:v>
                </c:pt>
                <c:pt idx="1247">
                  <c:v>0.81387961001</c:v>
                </c:pt>
                <c:pt idx="1248">
                  <c:v>1.81888677805</c:v>
                </c:pt>
                <c:pt idx="1249">
                  <c:v>0.33713600321</c:v>
                </c:pt>
                <c:pt idx="1250">
                  <c:v>0.41490043359</c:v>
                </c:pt>
                <c:pt idx="1251">
                  <c:v>0.00030083634</c:v>
                </c:pt>
                <c:pt idx="1252">
                  <c:v>0.00041993478</c:v>
                </c:pt>
                <c:pt idx="1253">
                  <c:v>0.13635813397</c:v>
                </c:pt>
                <c:pt idx="1254">
                  <c:v>0.43894812864</c:v>
                </c:pt>
                <c:pt idx="1255">
                  <c:v>0.86243420338</c:v>
                </c:pt>
                <c:pt idx="1256">
                  <c:v>0.00544859669</c:v>
                </c:pt>
                <c:pt idx="1257">
                  <c:v>0.20173039333</c:v>
                </c:pt>
                <c:pt idx="1258">
                  <c:v>0.77970149124</c:v>
                </c:pt>
                <c:pt idx="1259">
                  <c:v>0.32153054436</c:v>
                </c:pt>
                <c:pt idx="1260">
                  <c:v>0.29336867848</c:v>
                </c:pt>
                <c:pt idx="1261">
                  <c:v>0.32671493123</c:v>
                </c:pt>
                <c:pt idx="1262">
                  <c:v>0.73545335728</c:v>
                </c:pt>
                <c:pt idx="1263">
                  <c:v>0.24120667301</c:v>
                </c:pt>
                <c:pt idx="1264">
                  <c:v>0.52391003438</c:v>
                </c:pt>
                <c:pt idx="1265">
                  <c:v>0.06271556925</c:v>
                </c:pt>
                <c:pt idx="1266">
                  <c:v>0.96244380412</c:v>
                </c:pt>
                <c:pt idx="1267">
                  <c:v>0.20451363526</c:v>
                </c:pt>
                <c:pt idx="1268">
                  <c:v>1.20565021512</c:v>
                </c:pt>
                <c:pt idx="1269">
                  <c:v>0.84576544419</c:v>
                </c:pt>
                <c:pt idx="1270">
                  <c:v>0.37873986004</c:v>
                </c:pt>
                <c:pt idx="1271">
                  <c:v>0.41839492712</c:v>
                </c:pt>
                <c:pt idx="1272">
                  <c:v>0.58623343865</c:v>
                </c:pt>
                <c:pt idx="1273">
                  <c:v>0.1357860408</c:v>
                </c:pt>
                <c:pt idx="1274">
                  <c:v>1.4023268739</c:v>
                </c:pt>
                <c:pt idx="1275">
                  <c:v>0.26550710812</c:v>
                </c:pt>
                <c:pt idx="1276">
                  <c:v>0.2584406179</c:v>
                </c:pt>
                <c:pt idx="1277">
                  <c:v>0.73576946002</c:v>
                </c:pt>
                <c:pt idx="1278">
                  <c:v>0.88623764046</c:v>
                </c:pt>
                <c:pt idx="1279">
                  <c:v>0.14513733253</c:v>
                </c:pt>
                <c:pt idx="1280">
                  <c:v>0.97344614809</c:v>
                </c:pt>
                <c:pt idx="1281">
                  <c:v>0.84890050275</c:v>
                </c:pt>
                <c:pt idx="1282">
                  <c:v>0.01931577352</c:v>
                </c:pt>
                <c:pt idx="1283">
                  <c:v>0.06093024854</c:v>
                </c:pt>
                <c:pt idx="1284">
                  <c:v>0.65114623679</c:v>
                </c:pt>
                <c:pt idx="1285">
                  <c:v>0.51713361124</c:v>
                </c:pt>
                <c:pt idx="1286">
                  <c:v>0.21219441557</c:v>
                </c:pt>
                <c:pt idx="1287">
                  <c:v>0.52213576217</c:v>
                </c:pt>
                <c:pt idx="1288">
                  <c:v>0.08680724642</c:v>
                </c:pt>
                <c:pt idx="1289">
                  <c:v>0.00156912115</c:v>
                </c:pt>
                <c:pt idx="1290">
                  <c:v>1.27005493135</c:v>
                </c:pt>
                <c:pt idx="1291">
                  <c:v>0.00174988287</c:v>
                </c:pt>
                <c:pt idx="1292">
                  <c:v>0.68387255428</c:v>
                </c:pt>
                <c:pt idx="1293">
                  <c:v>0.40479800097</c:v>
                </c:pt>
                <c:pt idx="1294">
                  <c:v>0.83071508103</c:v>
                </c:pt>
                <c:pt idx="1295">
                  <c:v>0.3884776392</c:v>
                </c:pt>
                <c:pt idx="1296">
                  <c:v>0.28351290287</c:v>
                </c:pt>
                <c:pt idx="1297">
                  <c:v>1.13435296518</c:v>
                </c:pt>
                <c:pt idx="1298">
                  <c:v>0.40913014567</c:v>
                </c:pt>
                <c:pt idx="1299">
                  <c:v>0.36572804387</c:v>
                </c:pt>
                <c:pt idx="1300">
                  <c:v>0.47167829338</c:v>
                </c:pt>
                <c:pt idx="1301">
                  <c:v>0.00130442179</c:v>
                </c:pt>
                <c:pt idx="1302">
                  <c:v>0.25574802689</c:v>
                </c:pt>
                <c:pt idx="1303">
                  <c:v>0.28224098549</c:v>
                </c:pt>
                <c:pt idx="1304">
                  <c:v>0.87177853825</c:v>
                </c:pt>
                <c:pt idx="1305">
                  <c:v>0.24101864985</c:v>
                </c:pt>
                <c:pt idx="1306">
                  <c:v>0.33555440388</c:v>
                </c:pt>
                <c:pt idx="1307">
                  <c:v>0.0093202666</c:v>
                </c:pt>
                <c:pt idx="1308">
                  <c:v>0.45245006404</c:v>
                </c:pt>
                <c:pt idx="1309">
                  <c:v>0.04022103018</c:v>
                </c:pt>
                <c:pt idx="1310">
                  <c:v>0.08323329029</c:v>
                </c:pt>
                <c:pt idx="1311">
                  <c:v>0.2978381663</c:v>
                </c:pt>
                <c:pt idx="1312">
                  <c:v>0.40420919408</c:v>
                </c:pt>
                <c:pt idx="1313">
                  <c:v>0.20817940836</c:v>
                </c:pt>
                <c:pt idx="1314">
                  <c:v>0.0126636167</c:v>
                </c:pt>
                <c:pt idx="1315">
                  <c:v>0.07744634425</c:v>
                </c:pt>
                <c:pt idx="1316">
                  <c:v>0.7147029364</c:v>
                </c:pt>
                <c:pt idx="1317">
                  <c:v>0.00078333396</c:v>
                </c:pt>
                <c:pt idx="1318">
                  <c:v>0.00757680551</c:v>
                </c:pt>
                <c:pt idx="1319">
                  <c:v>0.66692267637</c:v>
                </c:pt>
                <c:pt idx="1320">
                  <c:v>0.60146453893</c:v>
                </c:pt>
                <c:pt idx="1321">
                  <c:v>0.03268004204</c:v>
                </c:pt>
                <c:pt idx="1322">
                  <c:v>0.00888789643</c:v>
                </c:pt>
                <c:pt idx="1323">
                  <c:v>0.52687466509</c:v>
                </c:pt>
                <c:pt idx="1324">
                  <c:v>0.01506201768</c:v>
                </c:pt>
                <c:pt idx="1325">
                  <c:v>0.92828591621</c:v>
                </c:pt>
                <c:pt idx="1326">
                  <c:v>0.46982803595</c:v>
                </c:pt>
                <c:pt idx="1327">
                  <c:v>0.1900929482</c:v>
                </c:pt>
                <c:pt idx="1328">
                  <c:v>0.80120889323</c:v>
                </c:pt>
                <c:pt idx="1329">
                  <c:v>0.35233960282</c:v>
                </c:pt>
                <c:pt idx="1330">
                  <c:v>0.72970002864</c:v>
                </c:pt>
                <c:pt idx="1331">
                  <c:v>0.52538534882</c:v>
                </c:pt>
                <c:pt idx="1332">
                  <c:v>0.6566856751</c:v>
                </c:pt>
                <c:pt idx="1333">
                  <c:v>0.00629174587</c:v>
                </c:pt>
                <c:pt idx="1334">
                  <c:v>0.17744561098</c:v>
                </c:pt>
                <c:pt idx="1335">
                  <c:v>0.39388696295</c:v>
                </c:pt>
                <c:pt idx="1336">
                  <c:v>0.16178844203</c:v>
                </c:pt>
                <c:pt idx="1337">
                  <c:v>0.87928946758</c:v>
                </c:pt>
                <c:pt idx="1338">
                  <c:v>0.00140426039</c:v>
                </c:pt>
                <c:pt idx="1339">
                  <c:v>0.18875359231</c:v>
                </c:pt>
                <c:pt idx="1340">
                  <c:v>0.02165008178</c:v>
                </c:pt>
                <c:pt idx="1341">
                  <c:v>0.26167061602</c:v>
                </c:pt>
                <c:pt idx="1342">
                  <c:v>1.009189517</c:v>
                </c:pt>
                <c:pt idx="1343">
                  <c:v>0.00032498588</c:v>
                </c:pt>
                <c:pt idx="1344">
                  <c:v>0.05680625158</c:v>
                </c:pt>
                <c:pt idx="1345">
                  <c:v>0.03063830765</c:v>
                </c:pt>
                <c:pt idx="1346">
                  <c:v>0.99840531692</c:v>
                </c:pt>
                <c:pt idx="1347">
                  <c:v>0.0964790595</c:v>
                </c:pt>
                <c:pt idx="1348">
                  <c:v>0.2144008267</c:v>
                </c:pt>
                <c:pt idx="1349">
                  <c:v>0.00788390114</c:v>
                </c:pt>
                <c:pt idx="1350">
                  <c:v>0.02397643085</c:v>
                </c:pt>
                <c:pt idx="1351">
                  <c:v>0.81589860515</c:v>
                </c:pt>
                <c:pt idx="1352">
                  <c:v>0.49395684234</c:v>
                </c:pt>
                <c:pt idx="1353">
                  <c:v>0.26318062128</c:v>
                </c:pt>
                <c:pt idx="1354">
                  <c:v>0.00090404717</c:v>
                </c:pt>
                <c:pt idx="1355">
                  <c:v>0.95949737774</c:v>
                </c:pt>
                <c:pt idx="1356">
                  <c:v>0.1200418762</c:v>
                </c:pt>
                <c:pt idx="1357">
                  <c:v>0.00010954846</c:v>
                </c:pt>
                <c:pt idx="1358">
                  <c:v>0.5954614869</c:v>
                </c:pt>
                <c:pt idx="1359">
                  <c:v>0.00478191902</c:v>
                </c:pt>
                <c:pt idx="1360">
                  <c:v>1.4387012579</c:v>
                </c:pt>
                <c:pt idx="1361">
                  <c:v>0.12034937581</c:v>
                </c:pt>
                <c:pt idx="1362">
                  <c:v>0.00493229164</c:v>
                </c:pt>
                <c:pt idx="1363">
                  <c:v>0.43939331682</c:v>
                </c:pt>
                <c:pt idx="1364">
                  <c:v>0.78899558336</c:v>
                </c:pt>
                <c:pt idx="1365">
                  <c:v>0.92557475069</c:v>
                </c:pt>
                <c:pt idx="1366">
                  <c:v>0.34392994249</c:v>
                </c:pt>
                <c:pt idx="1367">
                  <c:v>0.33725899325</c:v>
                </c:pt>
                <c:pt idx="1368">
                  <c:v>0.04983980298</c:v>
                </c:pt>
                <c:pt idx="1369">
                  <c:v>0.1970184877</c:v>
                </c:pt>
                <c:pt idx="1370">
                  <c:v>0.0001906295</c:v>
                </c:pt>
                <c:pt idx="1371">
                  <c:v>0.50047966588</c:v>
                </c:pt>
                <c:pt idx="1372">
                  <c:v>0.00017218164</c:v>
                </c:pt>
                <c:pt idx="1373">
                  <c:v>1.19822008254</c:v>
                </c:pt>
                <c:pt idx="1374">
                  <c:v>0.40901281128</c:v>
                </c:pt>
                <c:pt idx="1375">
                  <c:v>1.00779602638</c:v>
                </c:pt>
                <c:pt idx="1376">
                  <c:v>0.04325127335</c:v>
                </c:pt>
                <c:pt idx="1377">
                  <c:v>1.05257872029</c:v>
                </c:pt>
                <c:pt idx="1378">
                  <c:v>0.00528991451</c:v>
                </c:pt>
                <c:pt idx="1379">
                  <c:v>0.18940977508</c:v>
                </c:pt>
                <c:pt idx="1380">
                  <c:v>0.03518821843</c:v>
                </c:pt>
                <c:pt idx="1381">
                  <c:v>0.00024542141</c:v>
                </c:pt>
                <c:pt idx="1382">
                  <c:v>0.78402099234</c:v>
                </c:pt>
                <c:pt idx="1383">
                  <c:v>0.41931982487</c:v>
                </c:pt>
                <c:pt idx="1384">
                  <c:v>0.00045512579</c:v>
                </c:pt>
                <c:pt idx="1385">
                  <c:v>0.00028936247</c:v>
                </c:pt>
                <c:pt idx="1386">
                  <c:v>0.00026325572</c:v>
                </c:pt>
                <c:pt idx="1387">
                  <c:v>0.21962706537</c:v>
                </c:pt>
                <c:pt idx="1388">
                  <c:v>0.32902094844</c:v>
                </c:pt>
                <c:pt idx="1389">
                  <c:v>0.58705474315</c:v>
                </c:pt>
                <c:pt idx="1390">
                  <c:v>0.04708649069</c:v>
                </c:pt>
                <c:pt idx="1391">
                  <c:v>0.56632873056</c:v>
                </c:pt>
                <c:pt idx="1392">
                  <c:v>0.57197861092</c:v>
                </c:pt>
                <c:pt idx="1393">
                  <c:v>0.47982350395</c:v>
                </c:pt>
                <c:pt idx="1394">
                  <c:v>0.32834217783</c:v>
                </c:pt>
                <c:pt idx="1395">
                  <c:v>0.29471219893</c:v>
                </c:pt>
                <c:pt idx="1396">
                  <c:v>0.4248308407</c:v>
                </c:pt>
                <c:pt idx="1397">
                  <c:v>0.18001235668</c:v>
                </c:pt>
                <c:pt idx="1398">
                  <c:v>0.45795259308</c:v>
                </c:pt>
                <c:pt idx="1399">
                  <c:v>0.5712826579</c:v>
                </c:pt>
                <c:pt idx="1400">
                  <c:v>0.44934342198</c:v>
                </c:pt>
                <c:pt idx="1401">
                  <c:v>0.00095251877</c:v>
                </c:pt>
                <c:pt idx="1402">
                  <c:v>0.09927948987</c:v>
                </c:pt>
                <c:pt idx="1403">
                  <c:v>0.00068376594</c:v>
                </c:pt>
                <c:pt idx="1404">
                  <c:v>1.07555029327</c:v>
                </c:pt>
                <c:pt idx="1405">
                  <c:v>1.03552304252</c:v>
                </c:pt>
                <c:pt idx="1406">
                  <c:v>0.45024974014</c:v>
                </c:pt>
                <c:pt idx="1407">
                  <c:v>0.0295295157</c:v>
                </c:pt>
                <c:pt idx="1408">
                  <c:v>0.02646732315</c:v>
                </c:pt>
                <c:pt idx="1409">
                  <c:v>0.51990492639</c:v>
                </c:pt>
                <c:pt idx="1410">
                  <c:v>0.00239686005</c:v>
                </c:pt>
                <c:pt idx="1411">
                  <c:v>0.00095955029</c:v>
                </c:pt>
                <c:pt idx="1412">
                  <c:v>1.00748847855</c:v>
                </c:pt>
                <c:pt idx="1413">
                  <c:v>0.11200114429</c:v>
                </c:pt>
                <c:pt idx="1414">
                  <c:v>0.06769897353</c:v>
                </c:pt>
                <c:pt idx="1415">
                  <c:v>0.04319022453</c:v>
                </c:pt>
                <c:pt idx="1416">
                  <c:v>0.88986853716</c:v>
                </c:pt>
                <c:pt idx="1417">
                  <c:v>0.08831261449</c:v>
                </c:pt>
                <c:pt idx="1418">
                  <c:v>0.41515315563</c:v>
                </c:pt>
                <c:pt idx="1419">
                  <c:v>0.29545331175</c:v>
                </c:pt>
                <c:pt idx="1420">
                  <c:v>0.65415071718</c:v>
                </c:pt>
                <c:pt idx="1421">
                  <c:v>0.25775554474</c:v>
                </c:pt>
                <c:pt idx="1422">
                  <c:v>0.06395689724</c:v>
                </c:pt>
                <c:pt idx="1423">
                  <c:v>0.00852639382</c:v>
                </c:pt>
                <c:pt idx="1424">
                  <c:v>0.91517920147</c:v>
                </c:pt>
                <c:pt idx="1425">
                  <c:v>0.00233488151</c:v>
                </c:pt>
                <c:pt idx="1426">
                  <c:v>0.04174778633</c:v>
                </c:pt>
                <c:pt idx="1427">
                  <c:v>0.00341764643</c:v>
                </c:pt>
                <c:pt idx="1428">
                  <c:v>0.10975516705</c:v>
                </c:pt>
                <c:pt idx="1429">
                  <c:v>0.03312876853</c:v>
                </c:pt>
                <c:pt idx="1430">
                  <c:v>1.43455490017</c:v>
                </c:pt>
                <c:pt idx="1431">
                  <c:v>0.00387158647</c:v>
                </c:pt>
                <c:pt idx="1432">
                  <c:v>0.28762422881</c:v>
                </c:pt>
                <c:pt idx="1433">
                  <c:v>0.15742414535</c:v>
                </c:pt>
                <c:pt idx="1434">
                  <c:v>0.53794912711</c:v>
                </c:pt>
                <c:pt idx="1435">
                  <c:v>0.76792493537</c:v>
                </c:pt>
                <c:pt idx="1436">
                  <c:v>0.00266954826</c:v>
                </c:pt>
                <c:pt idx="1437">
                  <c:v>1.14066373124</c:v>
                </c:pt>
                <c:pt idx="1438">
                  <c:v>0.0099128201</c:v>
                </c:pt>
                <c:pt idx="1439">
                  <c:v>0.15081429239</c:v>
                </c:pt>
                <c:pt idx="1440">
                  <c:v>0.62176115817</c:v>
                </c:pt>
                <c:pt idx="1441">
                  <c:v>0.11113633746</c:v>
                </c:pt>
                <c:pt idx="1442">
                  <c:v>0.49585017817</c:v>
                </c:pt>
                <c:pt idx="1443">
                  <c:v>0.46503303088</c:v>
                </c:pt>
                <c:pt idx="1444">
                  <c:v>0.63888923891</c:v>
                </c:pt>
                <c:pt idx="1445">
                  <c:v>0.00264224286</c:v>
                </c:pt>
                <c:pt idx="1446">
                  <c:v>0.52717722158</c:v>
                </c:pt>
                <c:pt idx="1447">
                  <c:v>0.08714371584</c:v>
                </c:pt>
                <c:pt idx="1448">
                  <c:v>0.07334864386</c:v>
                </c:pt>
                <c:pt idx="1449">
                  <c:v>0.00062120809</c:v>
                </c:pt>
                <c:pt idx="1450">
                  <c:v>0.73928460498</c:v>
                </c:pt>
                <c:pt idx="1451">
                  <c:v>0.35613245781</c:v>
                </c:pt>
                <c:pt idx="1452">
                  <c:v>0.38292610387</c:v>
                </c:pt>
                <c:pt idx="1453">
                  <c:v>1.50154959956</c:v>
                </c:pt>
                <c:pt idx="1454">
                  <c:v>0.0136354869</c:v>
                </c:pt>
                <c:pt idx="1455">
                  <c:v>1.85838828001</c:v>
                </c:pt>
                <c:pt idx="1456">
                  <c:v>0.74869895574</c:v>
                </c:pt>
                <c:pt idx="1457">
                  <c:v>0.25131701216</c:v>
                </c:pt>
                <c:pt idx="1458">
                  <c:v>0.00757014465</c:v>
                </c:pt>
                <c:pt idx="1459">
                  <c:v>0.01414542697</c:v>
                </c:pt>
                <c:pt idx="1460">
                  <c:v>0.00359545873</c:v>
                </c:pt>
                <c:pt idx="1461">
                  <c:v>0.04403922416</c:v>
                </c:pt>
                <c:pt idx="1462">
                  <c:v>0.29674245561</c:v>
                </c:pt>
                <c:pt idx="1463">
                  <c:v>0.36873493255</c:v>
                </c:pt>
                <c:pt idx="1464">
                  <c:v>0.00465503753</c:v>
                </c:pt>
                <c:pt idx="1465">
                  <c:v>0.48067236094</c:v>
                </c:pt>
                <c:pt idx="1466">
                  <c:v>0.01744221044</c:v>
                </c:pt>
                <c:pt idx="1467">
                  <c:v>0.48417567092</c:v>
                </c:pt>
                <c:pt idx="1468">
                  <c:v>0.82475061366</c:v>
                </c:pt>
                <c:pt idx="1469">
                  <c:v>0.32011660286</c:v>
                </c:pt>
                <c:pt idx="1470">
                  <c:v>0.00387983375</c:v>
                </c:pt>
                <c:pt idx="1471">
                  <c:v>0.32756003505</c:v>
                </c:pt>
                <c:pt idx="1472">
                  <c:v>1.22130085669</c:v>
                </c:pt>
                <c:pt idx="1473">
                  <c:v>0.00120561789</c:v>
                </c:pt>
                <c:pt idx="1474">
                  <c:v>0.34433420882</c:v>
                </c:pt>
                <c:pt idx="1475">
                  <c:v>0.00031487229</c:v>
                </c:pt>
                <c:pt idx="1476">
                  <c:v>0.0010409104</c:v>
                </c:pt>
                <c:pt idx="1477">
                  <c:v>0.06170896826</c:v>
                </c:pt>
                <c:pt idx="1478">
                  <c:v>0.26847841413</c:v>
                </c:pt>
                <c:pt idx="1479">
                  <c:v>0.2439094451</c:v>
                </c:pt>
                <c:pt idx="1480">
                  <c:v>0.0118035834</c:v>
                </c:pt>
                <c:pt idx="1481">
                  <c:v>0.31905653421</c:v>
                </c:pt>
                <c:pt idx="1482">
                  <c:v>0.29789642113</c:v>
                </c:pt>
                <c:pt idx="1483">
                  <c:v>1.10767185436</c:v>
                </c:pt>
                <c:pt idx="1484">
                  <c:v>0.00017173011</c:v>
                </c:pt>
                <c:pt idx="1485">
                  <c:v>0.00119794255</c:v>
                </c:pt>
                <c:pt idx="1486">
                  <c:v>0.35788767974</c:v>
                </c:pt>
                <c:pt idx="1487">
                  <c:v>0.05444764422</c:v>
                </c:pt>
                <c:pt idx="1488">
                  <c:v>0.70572998922</c:v>
                </c:pt>
                <c:pt idx="1489">
                  <c:v>0.18020033402</c:v>
                </c:pt>
                <c:pt idx="1490">
                  <c:v>0.42307144199</c:v>
                </c:pt>
                <c:pt idx="1491">
                  <c:v>0.86921162364</c:v>
                </c:pt>
                <c:pt idx="1492">
                  <c:v>0.50162580461</c:v>
                </c:pt>
                <c:pt idx="1493">
                  <c:v>0.41865440662</c:v>
                </c:pt>
                <c:pt idx="1494">
                  <c:v>0.23128689771</c:v>
                </c:pt>
                <c:pt idx="1495">
                  <c:v>0.00201675671</c:v>
                </c:pt>
                <c:pt idx="1496">
                  <c:v>0.06176961555</c:v>
                </c:pt>
                <c:pt idx="1497">
                  <c:v>0.00057076012</c:v>
                </c:pt>
                <c:pt idx="1498">
                  <c:v>0.00497870199</c:v>
                </c:pt>
                <c:pt idx="1499">
                  <c:v>0.09507101903</c:v>
                </c:pt>
                <c:pt idx="1500">
                  <c:v>0.3699956129</c:v>
                </c:pt>
                <c:pt idx="1501">
                  <c:v>0.00139549814</c:v>
                </c:pt>
                <c:pt idx="1502">
                  <c:v>0.00361817234</c:v>
                </c:pt>
                <c:pt idx="1503">
                  <c:v>0.2248245393</c:v>
                </c:pt>
                <c:pt idx="1504">
                  <c:v>0.41787708928</c:v>
                </c:pt>
                <c:pt idx="1505">
                  <c:v>0.10304452425</c:v>
                </c:pt>
                <c:pt idx="1506">
                  <c:v>0.57448413933</c:v>
                </c:pt>
                <c:pt idx="1507">
                  <c:v>0.58916716936</c:v>
                </c:pt>
                <c:pt idx="1508">
                  <c:v>0.10350832857</c:v>
                </c:pt>
                <c:pt idx="1509">
                  <c:v>0.03279956165</c:v>
                </c:pt>
                <c:pt idx="1510">
                  <c:v>0.00094563956</c:v>
                </c:pt>
                <c:pt idx="1511">
                  <c:v>0.31671228378</c:v>
                </c:pt>
                <c:pt idx="1512">
                  <c:v>0.00117567538</c:v>
                </c:pt>
                <c:pt idx="1513">
                  <c:v>0.94109133867</c:v>
                </c:pt>
                <c:pt idx="1514">
                  <c:v>0.05544002415</c:v>
                </c:pt>
                <c:pt idx="1515">
                  <c:v>0.00033082163</c:v>
                </c:pt>
                <c:pt idx="1516">
                  <c:v>0.43997157127</c:v>
                </c:pt>
                <c:pt idx="1517">
                  <c:v>0.20162300234</c:v>
                </c:pt>
                <c:pt idx="1518">
                  <c:v>0.16891302821</c:v>
                </c:pt>
                <c:pt idx="1519">
                  <c:v>1.61693508089</c:v>
                </c:pt>
                <c:pt idx="1520">
                  <c:v>0.03053467666</c:v>
                </c:pt>
                <c:pt idx="1521">
                  <c:v>0.08872614485</c:v>
                </c:pt>
                <c:pt idx="1522">
                  <c:v>0.85023583273</c:v>
                </c:pt>
                <c:pt idx="1523">
                  <c:v>1.18760448494</c:v>
                </c:pt>
                <c:pt idx="1524">
                  <c:v>0.00050453932</c:v>
                </c:pt>
                <c:pt idx="1525">
                  <c:v>0.32359795806</c:v>
                </c:pt>
                <c:pt idx="1526">
                  <c:v>0.04271208538</c:v>
                </c:pt>
                <c:pt idx="1527">
                  <c:v>0.77810144103</c:v>
                </c:pt>
                <c:pt idx="1528">
                  <c:v>0.03901793743</c:v>
                </c:pt>
                <c:pt idx="1529">
                  <c:v>0.06941917362</c:v>
                </c:pt>
                <c:pt idx="1530">
                  <c:v>0.02122086126</c:v>
                </c:pt>
                <c:pt idx="1531">
                  <c:v>0.20288712854</c:v>
                </c:pt>
                <c:pt idx="1532">
                  <c:v>0.71757284046</c:v>
                </c:pt>
                <c:pt idx="1533">
                  <c:v>0.42612271015</c:v>
                </c:pt>
                <c:pt idx="1534">
                  <c:v>0.03965005742</c:v>
                </c:pt>
                <c:pt idx="1535">
                  <c:v>0.46615791349</c:v>
                </c:pt>
                <c:pt idx="1536">
                  <c:v>0.65258843247</c:v>
                </c:pt>
                <c:pt idx="1537">
                  <c:v>0.72669609609</c:v>
                </c:pt>
                <c:pt idx="1538">
                  <c:v>0.00034978473</c:v>
                </c:pt>
                <c:pt idx="1539">
                  <c:v>0.10376610738</c:v>
                </c:pt>
                <c:pt idx="1540">
                  <c:v>1.59517221352</c:v>
                </c:pt>
                <c:pt idx="1541">
                  <c:v>1.34851231906</c:v>
                </c:pt>
                <c:pt idx="1542">
                  <c:v>0.00815297419</c:v>
                </c:pt>
                <c:pt idx="1543">
                  <c:v>0.5009742326</c:v>
                </c:pt>
                <c:pt idx="1544">
                  <c:v>0.52242227046</c:v>
                </c:pt>
                <c:pt idx="1545">
                  <c:v>0.38490539229</c:v>
                </c:pt>
                <c:pt idx="1546">
                  <c:v>0.86425410093</c:v>
                </c:pt>
                <c:pt idx="1547">
                  <c:v>0.00014216374</c:v>
                </c:pt>
                <c:pt idx="1548">
                  <c:v>0.01977846247</c:v>
                </c:pt>
                <c:pt idx="1549">
                  <c:v>0.02433547678</c:v>
                </c:pt>
                <c:pt idx="1550">
                  <c:v>0.00054394994</c:v>
                </c:pt>
                <c:pt idx="1551">
                  <c:v>0.00020481767</c:v>
                </c:pt>
                <c:pt idx="1552">
                  <c:v>0.61103871505</c:v>
                </c:pt>
                <c:pt idx="1553">
                  <c:v>1.00276051964</c:v>
                </c:pt>
                <c:pt idx="1554">
                  <c:v>0.24700138415</c:v>
                </c:pt>
                <c:pt idx="1555">
                  <c:v>0.00413320453</c:v>
                </c:pt>
                <c:pt idx="1556">
                  <c:v>0.45287740614</c:v>
                </c:pt>
                <c:pt idx="1557">
                  <c:v>0.01498793489</c:v>
                </c:pt>
                <c:pt idx="1558">
                  <c:v>0.29919919736</c:v>
                </c:pt>
                <c:pt idx="1559">
                  <c:v>0.49111214281</c:v>
                </c:pt>
                <c:pt idx="1560">
                  <c:v>0.24263764733</c:v>
                </c:pt>
                <c:pt idx="1561">
                  <c:v>0.53328585615</c:v>
                </c:pt>
                <c:pt idx="1562">
                  <c:v>0.00066161026</c:v>
                </c:pt>
                <c:pt idx="1563">
                  <c:v>0.01492316718</c:v>
                </c:pt>
                <c:pt idx="1564">
                  <c:v>0.25779216649</c:v>
                </c:pt>
                <c:pt idx="1565">
                  <c:v>0.00022300913</c:v>
                </c:pt>
                <c:pt idx="1566">
                  <c:v>0.0352709461</c:v>
                </c:pt>
                <c:pt idx="1567">
                  <c:v>0.00734856144</c:v>
                </c:pt>
                <c:pt idx="1568">
                  <c:v>0.32234621287</c:v>
                </c:pt>
                <c:pt idx="1569">
                  <c:v>0.47577625313</c:v>
                </c:pt>
                <c:pt idx="1570">
                  <c:v>0.00017175414</c:v>
                </c:pt>
                <c:pt idx="1571">
                  <c:v>0.2115286412</c:v>
                </c:pt>
                <c:pt idx="1572">
                  <c:v>0.01596566847</c:v>
                </c:pt>
                <c:pt idx="1573">
                  <c:v>0.34012342516</c:v>
                </c:pt>
                <c:pt idx="1574">
                  <c:v>1.27592835698</c:v>
                </c:pt>
                <c:pt idx="1575">
                  <c:v>0.14065860435</c:v>
                </c:pt>
                <c:pt idx="1576">
                  <c:v>0.00872890082</c:v>
                </c:pt>
                <c:pt idx="1577">
                  <c:v>0.18636025494</c:v>
                </c:pt>
                <c:pt idx="1578">
                  <c:v>0.71929945434</c:v>
                </c:pt>
                <c:pt idx="1579">
                  <c:v>0.03839994392</c:v>
                </c:pt>
                <c:pt idx="1580">
                  <c:v>0.0998558735</c:v>
                </c:pt>
                <c:pt idx="1581">
                  <c:v>0.64616400495</c:v>
                </c:pt>
                <c:pt idx="1582">
                  <c:v>0.00077229103</c:v>
                </c:pt>
                <c:pt idx="1583">
                  <c:v>0.17385966689</c:v>
                </c:pt>
                <c:pt idx="1584">
                  <c:v>0.03390287948</c:v>
                </c:pt>
                <c:pt idx="1585">
                  <c:v>0.58340864651</c:v>
                </c:pt>
                <c:pt idx="1586">
                  <c:v>0.17849643351</c:v>
                </c:pt>
                <c:pt idx="1587">
                  <c:v>0.40176675207</c:v>
                </c:pt>
                <c:pt idx="1588">
                  <c:v>0.13467045968</c:v>
                </c:pt>
                <c:pt idx="1589">
                  <c:v>0.00025958459</c:v>
                </c:pt>
                <c:pt idx="1590">
                  <c:v>0.0571516249</c:v>
                </c:pt>
                <c:pt idx="1591">
                  <c:v>0.70945111554</c:v>
                </c:pt>
                <c:pt idx="1592">
                  <c:v>0.11001922663</c:v>
                </c:pt>
                <c:pt idx="1593">
                  <c:v>0.0002245655</c:v>
                </c:pt>
                <c:pt idx="1594">
                  <c:v>1.26166300975</c:v>
                </c:pt>
                <c:pt idx="1595">
                  <c:v>0.20984317183</c:v>
                </c:pt>
                <c:pt idx="1596">
                  <c:v>0.05542029589</c:v>
                </c:pt>
                <c:pt idx="1597">
                  <c:v>0.75391493792</c:v>
                </c:pt>
                <c:pt idx="1598">
                  <c:v>0.00057470064</c:v>
                </c:pt>
                <c:pt idx="1599">
                  <c:v>0.00352577224</c:v>
                </c:pt>
                <c:pt idx="1600">
                  <c:v>0.30352747282</c:v>
                </c:pt>
                <c:pt idx="1601">
                  <c:v>0.04485575966</c:v>
                </c:pt>
                <c:pt idx="1602">
                  <c:v>0.44689059787</c:v>
                </c:pt>
                <c:pt idx="1603">
                  <c:v>0.55528576786</c:v>
                </c:pt>
                <c:pt idx="1604">
                  <c:v>0.38315038538</c:v>
                </c:pt>
                <c:pt idx="1605">
                  <c:v>0.22684973157</c:v>
                </c:pt>
                <c:pt idx="1606">
                  <c:v>0.03870629251</c:v>
                </c:pt>
                <c:pt idx="1607">
                  <c:v>0.00493953326</c:v>
                </c:pt>
                <c:pt idx="1608">
                  <c:v>0.79301504376</c:v>
                </c:pt>
                <c:pt idx="1609">
                  <c:v>1.18602433674</c:v>
                </c:pt>
                <c:pt idx="1610">
                  <c:v>0.00027461014</c:v>
                </c:pt>
                <c:pt idx="1611">
                  <c:v>0.00066812515</c:v>
                </c:pt>
                <c:pt idx="1612">
                  <c:v>0.72104893067</c:v>
                </c:pt>
                <c:pt idx="1613">
                  <c:v>0.71692228336</c:v>
                </c:pt>
                <c:pt idx="1614">
                  <c:v>0.34408374769</c:v>
                </c:pt>
                <c:pt idx="1615">
                  <c:v>1.71724371461</c:v>
                </c:pt>
                <c:pt idx="1616">
                  <c:v>0.05707177371</c:v>
                </c:pt>
                <c:pt idx="1617">
                  <c:v>0.00727083</c:v>
                </c:pt>
                <c:pt idx="1618">
                  <c:v>1.00621914974</c:v>
                </c:pt>
                <c:pt idx="1619">
                  <c:v>0.00250046389</c:v>
                </c:pt>
                <c:pt idx="1620">
                  <c:v>0.18530441048</c:v>
                </c:pt>
                <c:pt idx="1621">
                  <c:v>0.30635360841</c:v>
                </c:pt>
                <c:pt idx="1622">
                  <c:v>1.47809566276</c:v>
                </c:pt>
                <c:pt idx="1623">
                  <c:v>0.00535342137</c:v>
                </c:pt>
                <c:pt idx="1624">
                  <c:v>0.42920307266</c:v>
                </c:pt>
                <c:pt idx="1625">
                  <c:v>0.00025621011</c:v>
                </c:pt>
                <c:pt idx="1626">
                  <c:v>6.22246890372</c:v>
                </c:pt>
                <c:pt idx="1627">
                  <c:v>0.000116955</c:v>
                </c:pt>
                <c:pt idx="1628">
                  <c:v>0.06644676153</c:v>
                </c:pt>
                <c:pt idx="1629">
                  <c:v>0.05428478302</c:v>
                </c:pt>
                <c:pt idx="1630">
                  <c:v>0.05539054283</c:v>
                </c:pt>
                <c:pt idx="1631">
                  <c:v>0.11746315763</c:v>
                </c:pt>
                <c:pt idx="1632">
                  <c:v>0.33443894805</c:v>
                </c:pt>
                <c:pt idx="1633">
                  <c:v>0.15474661079</c:v>
                </c:pt>
                <c:pt idx="1634">
                  <c:v>0.03841904996</c:v>
                </c:pt>
                <c:pt idx="1635">
                  <c:v>0.28372503644</c:v>
                </c:pt>
                <c:pt idx="1636">
                  <c:v>0.26182277776</c:v>
                </c:pt>
                <c:pt idx="1637">
                  <c:v>0.00035227125</c:v>
                </c:pt>
                <c:pt idx="1638">
                  <c:v>0.6348243381</c:v>
                </c:pt>
                <c:pt idx="1639">
                  <c:v>0.77355907958</c:v>
                </c:pt>
                <c:pt idx="1640">
                  <c:v>0.00108853134</c:v>
                </c:pt>
                <c:pt idx="1641">
                  <c:v>0.03450497476</c:v>
                </c:pt>
                <c:pt idx="1642">
                  <c:v>0.01547890544</c:v>
                </c:pt>
                <c:pt idx="1643">
                  <c:v>1.05873038713</c:v>
                </c:pt>
                <c:pt idx="1644">
                  <c:v>0.71588442685</c:v>
                </c:pt>
                <c:pt idx="1645">
                  <c:v>0.06354514025</c:v>
                </c:pt>
                <c:pt idx="1646">
                  <c:v>1.10670605966</c:v>
                </c:pt>
                <c:pt idx="1647">
                  <c:v>0.01885547056</c:v>
                </c:pt>
                <c:pt idx="1648">
                  <c:v>0.00389066144</c:v>
                </c:pt>
                <c:pt idx="1649">
                  <c:v>0.21982267047</c:v>
                </c:pt>
                <c:pt idx="1650">
                  <c:v>0.75703309686</c:v>
                </c:pt>
                <c:pt idx="1651">
                  <c:v>0.12320694699</c:v>
                </c:pt>
                <c:pt idx="1652">
                  <c:v>0.15347769694</c:v>
                </c:pt>
                <c:pt idx="1653">
                  <c:v>0.0060183632</c:v>
                </c:pt>
                <c:pt idx="1654">
                  <c:v>0.3858776884</c:v>
                </c:pt>
                <c:pt idx="1655">
                  <c:v>0.47726679995</c:v>
                </c:pt>
                <c:pt idx="1656">
                  <c:v>0.70260756909</c:v>
                </c:pt>
                <c:pt idx="1657">
                  <c:v>0.00633955801</c:v>
                </c:pt>
                <c:pt idx="1658">
                  <c:v>0.01744337301</c:v>
                </c:pt>
                <c:pt idx="1659">
                  <c:v>0.00141761475</c:v>
                </c:pt>
                <c:pt idx="1660">
                  <c:v>0.6784321826</c:v>
                </c:pt>
                <c:pt idx="1661">
                  <c:v>0.08461098771</c:v>
                </c:pt>
                <c:pt idx="1662">
                  <c:v>0.35005949115</c:v>
                </c:pt>
                <c:pt idx="1663">
                  <c:v>0.09040537883</c:v>
                </c:pt>
                <c:pt idx="1664">
                  <c:v>0.14859636012</c:v>
                </c:pt>
                <c:pt idx="1665">
                  <c:v>0.13331178588</c:v>
                </c:pt>
                <c:pt idx="1666">
                  <c:v>0.0979615938</c:v>
                </c:pt>
                <c:pt idx="1667">
                  <c:v>0.4826535762</c:v>
                </c:pt>
                <c:pt idx="1668">
                  <c:v>0.39049057952</c:v>
                </c:pt>
                <c:pt idx="1669">
                  <c:v>0.34696784918</c:v>
                </c:pt>
                <c:pt idx="1670">
                  <c:v>1.1147814178</c:v>
                </c:pt>
                <c:pt idx="1671">
                  <c:v>0.08193032692</c:v>
                </c:pt>
                <c:pt idx="1672">
                  <c:v>0.36802974275</c:v>
                </c:pt>
                <c:pt idx="1673">
                  <c:v>7.147042347629981</c:v>
                </c:pt>
                <c:pt idx="1674">
                  <c:v>0.33738496503</c:v>
                </c:pt>
                <c:pt idx="1675">
                  <c:v>0.00053112211</c:v>
                </c:pt>
                <c:pt idx="1676">
                  <c:v>0.236979809</c:v>
                </c:pt>
                <c:pt idx="1677">
                  <c:v>0.00914274168</c:v>
                </c:pt>
                <c:pt idx="1678">
                  <c:v>0.96884597719</c:v>
                </c:pt>
                <c:pt idx="1679">
                  <c:v>0.40256707403</c:v>
                </c:pt>
                <c:pt idx="1680">
                  <c:v>0.17805776249</c:v>
                </c:pt>
                <c:pt idx="1681">
                  <c:v>0.20296507675</c:v>
                </c:pt>
                <c:pt idx="1682">
                  <c:v>0.7966978274</c:v>
                </c:pt>
                <c:pt idx="1683">
                  <c:v>3.92731273639</c:v>
                </c:pt>
                <c:pt idx="1684">
                  <c:v>0.59025983931</c:v>
                </c:pt>
                <c:pt idx="1685">
                  <c:v>0.00281494269</c:v>
                </c:pt>
                <c:pt idx="1686">
                  <c:v>0.00759654489</c:v>
                </c:pt>
                <c:pt idx="1687">
                  <c:v>0.0001761985</c:v>
                </c:pt>
                <c:pt idx="1688">
                  <c:v>1.37732146721</c:v>
                </c:pt>
                <c:pt idx="1689">
                  <c:v>0.00295529476</c:v>
                </c:pt>
                <c:pt idx="1690">
                  <c:v>0.13113966167</c:v>
                </c:pt>
                <c:pt idx="1691">
                  <c:v>0.04058394042</c:v>
                </c:pt>
                <c:pt idx="1692">
                  <c:v>0.03434642372</c:v>
                </c:pt>
                <c:pt idx="1693">
                  <c:v>0.00033888641</c:v>
                </c:pt>
                <c:pt idx="1694">
                  <c:v>0.00014220444</c:v>
                </c:pt>
                <c:pt idx="1695">
                  <c:v>0.00011836414</c:v>
                </c:pt>
                <c:pt idx="1696">
                  <c:v>0.37842944511</c:v>
                </c:pt>
                <c:pt idx="1697">
                  <c:v>0.42530939237</c:v>
                </c:pt>
                <c:pt idx="1698">
                  <c:v>0.05007598544</c:v>
                </c:pt>
                <c:pt idx="1699">
                  <c:v>0.30603638447</c:v>
                </c:pt>
                <c:pt idx="1700">
                  <c:v>0.64748664822</c:v>
                </c:pt>
                <c:pt idx="1701">
                  <c:v>0.00044414465</c:v>
                </c:pt>
                <c:pt idx="1702">
                  <c:v>0.18623362916</c:v>
                </c:pt>
                <c:pt idx="1703">
                  <c:v>0.00180526814</c:v>
                </c:pt>
                <c:pt idx="1704">
                  <c:v>0.23351549937</c:v>
                </c:pt>
                <c:pt idx="1705">
                  <c:v>0.00895971758</c:v>
                </c:pt>
                <c:pt idx="1706">
                  <c:v>0.55679104142</c:v>
                </c:pt>
                <c:pt idx="1707">
                  <c:v>1.00258678876</c:v>
                </c:pt>
                <c:pt idx="1708">
                  <c:v>0.2437849658</c:v>
                </c:pt>
                <c:pt idx="1709">
                  <c:v>0.34696038288</c:v>
                </c:pt>
                <c:pt idx="1710">
                  <c:v>0.24136727888</c:v>
                </c:pt>
                <c:pt idx="1711">
                  <c:v>0.85803789758</c:v>
                </c:pt>
                <c:pt idx="1712">
                  <c:v>0.1559235909</c:v>
                </c:pt>
                <c:pt idx="1713">
                  <c:v>0.00525667811</c:v>
                </c:pt>
                <c:pt idx="1714">
                  <c:v>0.00177002478</c:v>
                </c:pt>
                <c:pt idx="1715">
                  <c:v>0.0627759858</c:v>
                </c:pt>
                <c:pt idx="1716">
                  <c:v>0.65046606683</c:v>
                </c:pt>
                <c:pt idx="1717">
                  <c:v>0.23855230588</c:v>
                </c:pt>
                <c:pt idx="1718">
                  <c:v>0.01661500908</c:v>
                </c:pt>
                <c:pt idx="1719">
                  <c:v>1.36078336223</c:v>
                </c:pt>
                <c:pt idx="1720">
                  <c:v>0.17003960587</c:v>
                </c:pt>
                <c:pt idx="1721">
                  <c:v>0.40299863867</c:v>
                </c:pt>
                <c:pt idx="1722">
                  <c:v>1.51820891751</c:v>
                </c:pt>
                <c:pt idx="1723">
                  <c:v>0.00412491115</c:v>
                </c:pt>
                <c:pt idx="1724">
                  <c:v>0.00027620323</c:v>
                </c:pt>
                <c:pt idx="1725">
                  <c:v>0.62576769633</c:v>
                </c:pt>
                <c:pt idx="1726">
                  <c:v>0.41922233815</c:v>
                </c:pt>
                <c:pt idx="1727">
                  <c:v>0.00284999278</c:v>
                </c:pt>
                <c:pt idx="1728">
                  <c:v>0.03764249387</c:v>
                </c:pt>
                <c:pt idx="1729">
                  <c:v>0.03374297073</c:v>
                </c:pt>
                <c:pt idx="1730">
                  <c:v>0.09723299525</c:v>
                </c:pt>
                <c:pt idx="1731">
                  <c:v>0.7217187016</c:v>
                </c:pt>
                <c:pt idx="1732">
                  <c:v>0.00011504226</c:v>
                </c:pt>
                <c:pt idx="1733">
                  <c:v>0.17101794929</c:v>
                </c:pt>
                <c:pt idx="1734">
                  <c:v>0.0157487962</c:v>
                </c:pt>
                <c:pt idx="1735">
                  <c:v>1.07225835939</c:v>
                </c:pt>
                <c:pt idx="1736">
                  <c:v>0.37588473925</c:v>
                </c:pt>
                <c:pt idx="1737">
                  <c:v>0.02999718893</c:v>
                </c:pt>
                <c:pt idx="1738">
                  <c:v>0.00080552971</c:v>
                </c:pt>
                <c:pt idx="1739">
                  <c:v>0.00600737061</c:v>
                </c:pt>
                <c:pt idx="1740">
                  <c:v>0.03478664957</c:v>
                </c:pt>
                <c:pt idx="1741">
                  <c:v>0.84104176751</c:v>
                </c:pt>
                <c:pt idx="1742">
                  <c:v>1.45041290737</c:v>
                </c:pt>
                <c:pt idx="1743">
                  <c:v>0.00429534819</c:v>
                </c:pt>
                <c:pt idx="1744">
                  <c:v>0.0321874117</c:v>
                </c:pt>
                <c:pt idx="1745">
                  <c:v>1.30955765068</c:v>
                </c:pt>
                <c:pt idx="1746">
                  <c:v>0.00090551217</c:v>
                </c:pt>
                <c:pt idx="1747">
                  <c:v>0.55019716551</c:v>
                </c:pt>
                <c:pt idx="1748">
                  <c:v>0.58355098867</c:v>
                </c:pt>
                <c:pt idx="1749">
                  <c:v>0.97902345299</c:v>
                </c:pt>
                <c:pt idx="1750">
                  <c:v>0.03276555645</c:v>
                </c:pt>
                <c:pt idx="1751">
                  <c:v>0.00283687427</c:v>
                </c:pt>
                <c:pt idx="1752">
                  <c:v>0.13228778444</c:v>
                </c:pt>
                <c:pt idx="1753">
                  <c:v>0.15915021327</c:v>
                </c:pt>
                <c:pt idx="1754">
                  <c:v>4.152157254979971</c:v>
                </c:pt>
                <c:pt idx="1755">
                  <c:v>0.40794465926</c:v>
                </c:pt>
                <c:pt idx="1756">
                  <c:v>0.00084337726</c:v>
                </c:pt>
                <c:pt idx="1757">
                  <c:v>0.37761482116</c:v>
                </c:pt>
                <c:pt idx="1758">
                  <c:v>1.08241625134</c:v>
                </c:pt>
                <c:pt idx="1759">
                  <c:v>0.5339918176</c:v>
                </c:pt>
                <c:pt idx="1760">
                  <c:v>0.00556102551</c:v>
                </c:pt>
                <c:pt idx="1761">
                  <c:v>0.00851856915</c:v>
                </c:pt>
                <c:pt idx="1762">
                  <c:v>0.28265330002</c:v>
                </c:pt>
                <c:pt idx="1763">
                  <c:v>0.00040807918</c:v>
                </c:pt>
                <c:pt idx="1764">
                  <c:v>0.22955666218</c:v>
                </c:pt>
                <c:pt idx="1765">
                  <c:v>0.00643288876</c:v>
                </c:pt>
                <c:pt idx="1766">
                  <c:v>0.04457098664</c:v>
                </c:pt>
                <c:pt idx="1767">
                  <c:v>0.00012000118</c:v>
                </c:pt>
                <c:pt idx="1768">
                  <c:v>1.09359237729</c:v>
                </c:pt>
                <c:pt idx="1769">
                  <c:v>0.60223455678</c:v>
                </c:pt>
                <c:pt idx="1770">
                  <c:v>0.02437947167</c:v>
                </c:pt>
                <c:pt idx="1771">
                  <c:v>0.01872740601</c:v>
                </c:pt>
                <c:pt idx="1772">
                  <c:v>0.00221556383</c:v>
                </c:pt>
                <c:pt idx="1773">
                  <c:v>0.43000837966</c:v>
                </c:pt>
                <c:pt idx="1774">
                  <c:v>0.00370221378</c:v>
                </c:pt>
                <c:pt idx="1775">
                  <c:v>0.00026639357</c:v>
                </c:pt>
                <c:pt idx="1776">
                  <c:v>0.00095167875</c:v>
                </c:pt>
                <c:pt idx="1777">
                  <c:v>0.00377107202</c:v>
                </c:pt>
                <c:pt idx="1778">
                  <c:v>1.89781814302</c:v>
                </c:pt>
                <c:pt idx="1779">
                  <c:v>0.78220185067</c:v>
                </c:pt>
                <c:pt idx="1780">
                  <c:v>0.96825341192</c:v>
                </c:pt>
                <c:pt idx="1781">
                  <c:v>0.87553289702</c:v>
                </c:pt>
                <c:pt idx="1782">
                  <c:v>0.24338888332</c:v>
                </c:pt>
                <c:pt idx="1783">
                  <c:v>0.22962779401</c:v>
                </c:pt>
                <c:pt idx="1784">
                  <c:v>0.11951387012</c:v>
                </c:pt>
                <c:pt idx="1785">
                  <c:v>0.00464153391</c:v>
                </c:pt>
                <c:pt idx="1786">
                  <c:v>0.00045028511</c:v>
                </c:pt>
                <c:pt idx="1787">
                  <c:v>0.00662180032</c:v>
                </c:pt>
                <c:pt idx="1788">
                  <c:v>0.03534013936</c:v>
                </c:pt>
                <c:pt idx="1789">
                  <c:v>0.0681367522</c:v>
                </c:pt>
                <c:pt idx="1790">
                  <c:v>0.10441767071</c:v>
                </c:pt>
                <c:pt idx="1791">
                  <c:v>0.45538212656</c:v>
                </c:pt>
                <c:pt idx="1792">
                  <c:v>0.39616941735</c:v>
                </c:pt>
                <c:pt idx="1793">
                  <c:v>0.81980184334</c:v>
                </c:pt>
                <c:pt idx="1794">
                  <c:v>0.33270732765</c:v>
                </c:pt>
                <c:pt idx="1795">
                  <c:v>0.003225764</c:v>
                </c:pt>
                <c:pt idx="1796">
                  <c:v>0.51207228125</c:v>
                </c:pt>
                <c:pt idx="1797">
                  <c:v>0.0022194571</c:v>
                </c:pt>
                <c:pt idx="1798">
                  <c:v>0.00014728583</c:v>
                </c:pt>
                <c:pt idx="1799">
                  <c:v>0.18657590991</c:v>
                </c:pt>
                <c:pt idx="1800">
                  <c:v>0.44136406688</c:v>
                </c:pt>
                <c:pt idx="1801">
                  <c:v>0.00092183917</c:v>
                </c:pt>
                <c:pt idx="1802">
                  <c:v>0.00039870084</c:v>
                </c:pt>
                <c:pt idx="1803">
                  <c:v>0.62695693376</c:v>
                </c:pt>
                <c:pt idx="1804">
                  <c:v>0.00536125366</c:v>
                </c:pt>
                <c:pt idx="1805">
                  <c:v>0.08474447168</c:v>
                </c:pt>
                <c:pt idx="1806">
                  <c:v>0.48143848232</c:v>
                </c:pt>
                <c:pt idx="1807">
                  <c:v>0.19555507883</c:v>
                </c:pt>
                <c:pt idx="1808">
                  <c:v>0.00618314475</c:v>
                </c:pt>
                <c:pt idx="1809">
                  <c:v>0.00078102266</c:v>
                </c:pt>
                <c:pt idx="1810">
                  <c:v>0.00438143627</c:v>
                </c:pt>
                <c:pt idx="1811">
                  <c:v>0.40226669014</c:v>
                </c:pt>
                <c:pt idx="1812">
                  <c:v>0.13493376235</c:v>
                </c:pt>
                <c:pt idx="1813">
                  <c:v>0.02971357003</c:v>
                </c:pt>
                <c:pt idx="1814">
                  <c:v>0.00651750108</c:v>
                </c:pt>
                <c:pt idx="1815">
                  <c:v>0.80587520299</c:v>
                </c:pt>
                <c:pt idx="1816">
                  <c:v>0.07072125889</c:v>
                </c:pt>
                <c:pt idx="1817">
                  <c:v>0.00021087994</c:v>
                </c:pt>
                <c:pt idx="1818">
                  <c:v>0.00018536262</c:v>
                </c:pt>
                <c:pt idx="1819">
                  <c:v>0.00023774232</c:v>
                </c:pt>
                <c:pt idx="1820">
                  <c:v>0.01371577218</c:v>
                </c:pt>
                <c:pt idx="1821">
                  <c:v>0.31814428521</c:v>
                </c:pt>
                <c:pt idx="1822">
                  <c:v>0.0489477763</c:v>
                </c:pt>
                <c:pt idx="1823">
                  <c:v>8.631269377649997</c:v>
                </c:pt>
                <c:pt idx="1824">
                  <c:v>0.69931820661</c:v>
                </c:pt>
                <c:pt idx="1825">
                  <c:v>0.70894979944</c:v>
                </c:pt>
                <c:pt idx="1826">
                  <c:v>0.28491650469</c:v>
                </c:pt>
                <c:pt idx="1827">
                  <c:v>0.38168319269</c:v>
                </c:pt>
                <c:pt idx="1828">
                  <c:v>0.11300772187</c:v>
                </c:pt>
                <c:pt idx="1829">
                  <c:v>0.55289641826</c:v>
                </c:pt>
                <c:pt idx="1830">
                  <c:v>0.13486382744</c:v>
                </c:pt>
                <c:pt idx="1831">
                  <c:v>0.39110476484</c:v>
                </c:pt>
                <c:pt idx="1832">
                  <c:v>0.71378351251</c:v>
                </c:pt>
                <c:pt idx="1833">
                  <c:v>0.00651395448</c:v>
                </c:pt>
                <c:pt idx="1834">
                  <c:v>0.00252489865</c:v>
                </c:pt>
                <c:pt idx="1835">
                  <c:v>0.3041999055</c:v>
                </c:pt>
                <c:pt idx="1836">
                  <c:v>0.00777112003</c:v>
                </c:pt>
                <c:pt idx="1837">
                  <c:v>0.05447974187</c:v>
                </c:pt>
                <c:pt idx="1838">
                  <c:v>0.02266675246</c:v>
                </c:pt>
                <c:pt idx="1839">
                  <c:v>0.39849195184</c:v>
                </c:pt>
                <c:pt idx="1840">
                  <c:v>0.00016489324</c:v>
                </c:pt>
                <c:pt idx="1841">
                  <c:v>0.43825982917</c:v>
                </c:pt>
                <c:pt idx="1842">
                  <c:v>0.00115286663</c:v>
                </c:pt>
                <c:pt idx="1843">
                  <c:v>0.44429118039</c:v>
                </c:pt>
                <c:pt idx="1844">
                  <c:v>0.49543651122</c:v>
                </c:pt>
                <c:pt idx="1845">
                  <c:v>0.72310550165</c:v>
                </c:pt>
                <c:pt idx="1846">
                  <c:v>0.19639981429</c:v>
                </c:pt>
                <c:pt idx="1847">
                  <c:v>0.24483022229</c:v>
                </c:pt>
                <c:pt idx="1848">
                  <c:v>0.01108921782</c:v>
                </c:pt>
                <c:pt idx="1849">
                  <c:v>0.14323462794</c:v>
                </c:pt>
                <c:pt idx="1850">
                  <c:v>0.54535453845</c:v>
                </c:pt>
                <c:pt idx="1851">
                  <c:v>1.05487689145</c:v>
                </c:pt>
                <c:pt idx="1852">
                  <c:v>0.21155862077</c:v>
                </c:pt>
                <c:pt idx="1853">
                  <c:v>0.23875801259</c:v>
                </c:pt>
                <c:pt idx="1854">
                  <c:v>1.11119883999</c:v>
                </c:pt>
                <c:pt idx="1855">
                  <c:v>0.10101516277</c:v>
                </c:pt>
                <c:pt idx="1856">
                  <c:v>0.00424203939</c:v>
                </c:pt>
                <c:pt idx="1857">
                  <c:v>0.00100979792</c:v>
                </c:pt>
                <c:pt idx="1858">
                  <c:v>0.14048562227</c:v>
                </c:pt>
                <c:pt idx="1859">
                  <c:v>0.74833074486</c:v>
                </c:pt>
                <c:pt idx="1860">
                  <c:v>0.01572013897</c:v>
                </c:pt>
                <c:pt idx="1861">
                  <c:v>0.44162876853</c:v>
                </c:pt>
                <c:pt idx="1862">
                  <c:v>0.88737303696</c:v>
                </c:pt>
                <c:pt idx="1863">
                  <c:v>0.18700964113</c:v>
                </c:pt>
                <c:pt idx="1864">
                  <c:v>0.00109599758</c:v>
                </c:pt>
                <c:pt idx="1865">
                  <c:v>0.00168040864</c:v>
                </c:pt>
                <c:pt idx="1866">
                  <c:v>0.30995677751</c:v>
                </c:pt>
                <c:pt idx="1867">
                  <c:v>0.41023086143</c:v>
                </c:pt>
                <c:pt idx="1868">
                  <c:v>0.5126540022</c:v>
                </c:pt>
                <c:pt idx="1869">
                  <c:v>0.0432602509</c:v>
                </c:pt>
                <c:pt idx="1870">
                  <c:v>0.4983158017</c:v>
                </c:pt>
                <c:pt idx="1871">
                  <c:v>0.02592021243</c:v>
                </c:pt>
                <c:pt idx="1872">
                  <c:v>1.50911958749</c:v>
                </c:pt>
                <c:pt idx="1873">
                  <c:v>0.4394754546</c:v>
                </c:pt>
                <c:pt idx="1874">
                  <c:v>0.0043826942</c:v>
                </c:pt>
                <c:pt idx="1875">
                  <c:v>0.33137867392</c:v>
                </c:pt>
                <c:pt idx="1876">
                  <c:v>0.00749214954</c:v>
                </c:pt>
                <c:pt idx="1877">
                  <c:v>0.0679468055</c:v>
                </c:pt>
                <c:pt idx="1878">
                  <c:v>0.14963434329</c:v>
                </c:pt>
                <c:pt idx="1879">
                  <c:v>0.01342047982</c:v>
                </c:pt>
                <c:pt idx="1880">
                  <c:v>1.49399731776</c:v>
                </c:pt>
                <c:pt idx="1881">
                  <c:v>0.01488358358</c:v>
                </c:pt>
                <c:pt idx="1882">
                  <c:v>0.22408549332</c:v>
                </c:pt>
                <c:pt idx="1883">
                  <c:v>1.1428425193</c:v>
                </c:pt>
                <c:pt idx="1884">
                  <c:v>0.72359682776</c:v>
                </c:pt>
                <c:pt idx="1885">
                  <c:v>0.03770188909</c:v>
                </c:pt>
                <c:pt idx="1886">
                  <c:v>0.383206009</c:v>
                </c:pt>
                <c:pt idx="1887">
                  <c:v>0.55902683188</c:v>
                </c:pt>
                <c:pt idx="1888">
                  <c:v>0.15056395055</c:v>
                </c:pt>
                <c:pt idx="1889">
                  <c:v>0.02701051257</c:v>
                </c:pt>
                <c:pt idx="1890">
                  <c:v>0.04231132056</c:v>
                </c:pt>
                <c:pt idx="1891">
                  <c:v>3.951676133739982</c:v>
                </c:pt>
                <c:pt idx="1892">
                  <c:v>0.63282358318</c:v>
                </c:pt>
                <c:pt idx="1893">
                  <c:v>0.4294927579</c:v>
                </c:pt>
                <c:pt idx="1894">
                  <c:v>0.00512751518</c:v>
                </c:pt>
                <c:pt idx="1895">
                  <c:v>0.00531315733</c:v>
                </c:pt>
                <c:pt idx="1896">
                  <c:v>0.59493550841</c:v>
                </c:pt>
                <c:pt idx="1897">
                  <c:v>0.00519546328</c:v>
                </c:pt>
                <c:pt idx="1898">
                  <c:v>0.70514180321</c:v>
                </c:pt>
                <c:pt idx="1899">
                  <c:v>0.42307933276</c:v>
                </c:pt>
                <c:pt idx="1900">
                  <c:v>0.00143462779</c:v>
                </c:pt>
                <c:pt idx="1901">
                  <c:v>0.09188794508</c:v>
                </c:pt>
                <c:pt idx="1902">
                  <c:v>0.6805713447</c:v>
                </c:pt>
                <c:pt idx="1903">
                  <c:v>0.00267586178</c:v>
                </c:pt>
                <c:pt idx="1904">
                  <c:v>0.50639828033</c:v>
                </c:pt>
                <c:pt idx="1905">
                  <c:v>0.03640908938</c:v>
                </c:pt>
                <c:pt idx="1906">
                  <c:v>0.10991047309</c:v>
                </c:pt>
                <c:pt idx="1907">
                  <c:v>0.26898487195</c:v>
                </c:pt>
                <c:pt idx="1908">
                  <c:v>0.0008101681</c:v>
                </c:pt>
                <c:pt idx="1909">
                  <c:v>0.14406297439</c:v>
                </c:pt>
                <c:pt idx="1910">
                  <c:v>0.97829609131</c:v>
                </c:pt>
                <c:pt idx="1911">
                  <c:v>0.0434734759</c:v>
                </c:pt>
                <c:pt idx="1912">
                  <c:v>0.03300706093</c:v>
                </c:pt>
                <c:pt idx="1913">
                  <c:v>0.10697070585</c:v>
                </c:pt>
                <c:pt idx="1914">
                  <c:v>0.26037573108</c:v>
                </c:pt>
                <c:pt idx="1915">
                  <c:v>0.00010922567</c:v>
                </c:pt>
                <c:pt idx="1916">
                  <c:v>0.74304840562</c:v>
                </c:pt>
                <c:pt idx="1917">
                  <c:v>0.01255108209</c:v>
                </c:pt>
                <c:pt idx="1918">
                  <c:v>0.00081362841</c:v>
                </c:pt>
                <c:pt idx="1919">
                  <c:v>0.59526532837</c:v>
                </c:pt>
                <c:pt idx="1920">
                  <c:v>0.38516785755</c:v>
                </c:pt>
                <c:pt idx="1921">
                  <c:v>0.04698944426</c:v>
                </c:pt>
                <c:pt idx="1922">
                  <c:v>0.00019144978</c:v>
                </c:pt>
                <c:pt idx="1923">
                  <c:v>0.1019439203</c:v>
                </c:pt>
                <c:pt idx="1924">
                  <c:v>0.01296624625</c:v>
                </c:pt>
                <c:pt idx="1925">
                  <c:v>0.05243985767</c:v>
                </c:pt>
                <c:pt idx="1926">
                  <c:v>0.00475747731</c:v>
                </c:pt>
                <c:pt idx="1927">
                  <c:v>0.25008589827</c:v>
                </c:pt>
                <c:pt idx="1928">
                  <c:v>0.00052537265</c:v>
                </c:pt>
                <c:pt idx="1929">
                  <c:v>0.24150610197</c:v>
                </c:pt>
                <c:pt idx="1930">
                  <c:v>2.59194866145</c:v>
                </c:pt>
                <c:pt idx="1931">
                  <c:v>0.53322249363</c:v>
                </c:pt>
                <c:pt idx="1932">
                  <c:v>0.25624741899</c:v>
                </c:pt>
                <c:pt idx="1933">
                  <c:v>0.24707654693</c:v>
                </c:pt>
                <c:pt idx="1934">
                  <c:v>0.00010437853</c:v>
                </c:pt>
                <c:pt idx="1935">
                  <c:v>0.44931347071</c:v>
                </c:pt>
                <c:pt idx="1936">
                  <c:v>0.18048163464</c:v>
                </c:pt>
                <c:pt idx="1937">
                  <c:v>0.02085804066</c:v>
                </c:pt>
                <c:pt idx="1938">
                  <c:v>0.0001030342</c:v>
                </c:pt>
                <c:pt idx="1939">
                  <c:v>0.08586891155</c:v>
                </c:pt>
                <c:pt idx="1940">
                  <c:v>0.3263492414</c:v>
                </c:pt>
                <c:pt idx="1941">
                  <c:v>0.44276009591</c:v>
                </c:pt>
                <c:pt idx="1942">
                  <c:v>0.0422931529</c:v>
                </c:pt>
                <c:pt idx="1943">
                  <c:v>1.08042337719</c:v>
                </c:pt>
                <c:pt idx="1944">
                  <c:v>0.70669543471</c:v>
                </c:pt>
                <c:pt idx="1945">
                  <c:v>0.33768274265</c:v>
                </c:pt>
                <c:pt idx="1946">
                  <c:v>0.02938733782</c:v>
                </c:pt>
                <c:pt idx="1947">
                  <c:v>0.67418905621</c:v>
                </c:pt>
                <c:pt idx="1948">
                  <c:v>0.12530082164</c:v>
                </c:pt>
                <c:pt idx="1949">
                  <c:v>0.13769737368</c:v>
                </c:pt>
                <c:pt idx="1950">
                  <c:v>0.00049715549</c:v>
                </c:pt>
                <c:pt idx="1951">
                  <c:v>0.1001096994</c:v>
                </c:pt>
                <c:pt idx="1952">
                  <c:v>0.44717912246</c:v>
                </c:pt>
                <c:pt idx="1953">
                  <c:v>0.82438492078</c:v>
                </c:pt>
                <c:pt idx="1954">
                  <c:v>0.28523288659</c:v>
                </c:pt>
                <c:pt idx="1955">
                  <c:v>0.34084693792</c:v>
                </c:pt>
                <c:pt idx="1956">
                  <c:v>0.27386071627</c:v>
                </c:pt>
                <c:pt idx="1957">
                  <c:v>0.33676404195</c:v>
                </c:pt>
                <c:pt idx="1958">
                  <c:v>0.17487205798</c:v>
                </c:pt>
                <c:pt idx="1959">
                  <c:v>0.05952596332</c:v>
                </c:pt>
                <c:pt idx="1960">
                  <c:v>1.47757474971</c:v>
                </c:pt>
                <c:pt idx="1961">
                  <c:v>0.52403292228</c:v>
                </c:pt>
                <c:pt idx="1962">
                  <c:v>0.2104817957</c:v>
                </c:pt>
                <c:pt idx="1963">
                  <c:v>0.20374038635</c:v>
                </c:pt>
                <c:pt idx="1964">
                  <c:v>0.00032440902</c:v>
                </c:pt>
                <c:pt idx="1965">
                  <c:v>0.42808249473</c:v>
                </c:pt>
                <c:pt idx="1966">
                  <c:v>0.06016798824</c:v>
                </c:pt>
                <c:pt idx="1967">
                  <c:v>0.11186182376</c:v>
                </c:pt>
                <c:pt idx="1968">
                  <c:v>0.08788555562</c:v>
                </c:pt>
                <c:pt idx="1969">
                  <c:v>0.12163393291</c:v>
                </c:pt>
                <c:pt idx="1970">
                  <c:v>0.0003870577</c:v>
                </c:pt>
                <c:pt idx="1971">
                  <c:v>0.01156499085</c:v>
                </c:pt>
                <c:pt idx="1972">
                  <c:v>0.02032020475</c:v>
                </c:pt>
                <c:pt idx="1973">
                  <c:v>0.19146237618</c:v>
                </c:pt>
                <c:pt idx="1974">
                  <c:v>0.26519188978</c:v>
                </c:pt>
                <c:pt idx="1975">
                  <c:v>0.00077650262</c:v>
                </c:pt>
                <c:pt idx="1976">
                  <c:v>1.21207250257</c:v>
                </c:pt>
                <c:pt idx="1977">
                  <c:v>0.68407515334</c:v>
                </c:pt>
                <c:pt idx="1978">
                  <c:v>0.00357624787</c:v>
                </c:pt>
                <c:pt idx="1979">
                  <c:v>0.27107672841</c:v>
                </c:pt>
                <c:pt idx="1980">
                  <c:v>0.00279355085</c:v>
                </c:pt>
                <c:pt idx="1981">
                  <c:v>0.03542482691</c:v>
                </c:pt>
                <c:pt idx="1982">
                  <c:v>0.0410984943</c:v>
                </c:pt>
                <c:pt idx="1983">
                  <c:v>0.00023384283</c:v>
                </c:pt>
                <c:pt idx="1984">
                  <c:v>0.42986500975</c:v>
                </c:pt>
                <c:pt idx="1985">
                  <c:v>0.51566774886</c:v>
                </c:pt>
                <c:pt idx="1986">
                  <c:v>0.49083201772</c:v>
                </c:pt>
                <c:pt idx="1987">
                  <c:v>0.30504777579</c:v>
                </c:pt>
                <c:pt idx="1988">
                  <c:v>0.00104743505</c:v>
                </c:pt>
                <c:pt idx="1989">
                  <c:v>0.00033515071</c:v>
                </c:pt>
                <c:pt idx="1990">
                  <c:v>0.02155105663</c:v>
                </c:pt>
                <c:pt idx="1991">
                  <c:v>0.20993878542</c:v>
                </c:pt>
                <c:pt idx="1992">
                  <c:v>0.0004047779</c:v>
                </c:pt>
                <c:pt idx="1993">
                  <c:v>0.42051108736</c:v>
                </c:pt>
                <c:pt idx="1994">
                  <c:v>0.07110163999</c:v>
                </c:pt>
                <c:pt idx="1995">
                  <c:v>0.42208411031</c:v>
                </c:pt>
                <c:pt idx="1996">
                  <c:v>0.10538757711</c:v>
                </c:pt>
                <c:pt idx="1997">
                  <c:v>0.00065880467</c:v>
                </c:pt>
                <c:pt idx="1998">
                  <c:v>0.00227356083</c:v>
                </c:pt>
                <c:pt idx="1999">
                  <c:v>0.36836173495</c:v>
                </c:pt>
                <c:pt idx="2000">
                  <c:v>0.13541234635</c:v>
                </c:pt>
                <c:pt idx="2001">
                  <c:v>0.00416444327</c:v>
                </c:pt>
                <c:pt idx="2002">
                  <c:v>0.23369015446</c:v>
                </c:pt>
                <c:pt idx="2003">
                  <c:v>0.00010554247</c:v>
                </c:pt>
                <c:pt idx="2004">
                  <c:v>0.00208506476</c:v>
                </c:pt>
                <c:pt idx="2005">
                  <c:v>1.03383887273</c:v>
                </c:pt>
                <c:pt idx="2006">
                  <c:v>0.00033003345</c:v>
                </c:pt>
                <c:pt idx="2007">
                  <c:v>0.26223264275</c:v>
                </c:pt>
                <c:pt idx="2008">
                  <c:v>0.00083579639</c:v>
                </c:pt>
                <c:pt idx="2009">
                  <c:v>0.08299900085</c:v>
                </c:pt>
                <c:pt idx="2010">
                  <c:v>0.02693658464</c:v>
                </c:pt>
                <c:pt idx="2011">
                  <c:v>0.91829433702</c:v>
                </c:pt>
                <c:pt idx="2012">
                  <c:v>0.2251217235</c:v>
                </c:pt>
                <c:pt idx="2013">
                  <c:v>0.11338575573</c:v>
                </c:pt>
                <c:pt idx="2014">
                  <c:v>0.00062566947</c:v>
                </c:pt>
                <c:pt idx="2015">
                  <c:v>0.00728592734</c:v>
                </c:pt>
                <c:pt idx="2016">
                  <c:v>0.02940170559</c:v>
                </c:pt>
                <c:pt idx="2017">
                  <c:v>0.30116009201</c:v>
                </c:pt>
                <c:pt idx="2018">
                  <c:v>0.00476784491</c:v>
                </c:pt>
                <c:pt idx="2019">
                  <c:v>0.20970927915</c:v>
                </c:pt>
                <c:pt idx="2020">
                  <c:v>0.42908837078</c:v>
                </c:pt>
                <c:pt idx="2021">
                  <c:v>0.08914148539</c:v>
                </c:pt>
                <c:pt idx="2022">
                  <c:v>0.58772035366</c:v>
                </c:pt>
                <c:pt idx="2023">
                  <c:v>0.08626319617</c:v>
                </c:pt>
                <c:pt idx="2024">
                  <c:v>0.34882317706</c:v>
                </c:pt>
                <c:pt idx="2025">
                  <c:v>0.0021040493</c:v>
                </c:pt>
                <c:pt idx="2026">
                  <c:v>0.47405051316</c:v>
                </c:pt>
                <c:pt idx="2027">
                  <c:v>0.08877445912</c:v>
                </c:pt>
                <c:pt idx="2028">
                  <c:v>0.25801732915</c:v>
                </c:pt>
                <c:pt idx="2029">
                  <c:v>0.00114740198</c:v>
                </c:pt>
                <c:pt idx="2030">
                  <c:v>0.49385220681</c:v>
                </c:pt>
                <c:pt idx="2031">
                  <c:v>0.00129481223</c:v>
                </c:pt>
                <c:pt idx="2032">
                  <c:v>0.08994569789</c:v>
                </c:pt>
                <c:pt idx="2033">
                  <c:v>0.33671701288</c:v>
                </c:pt>
                <c:pt idx="2034">
                  <c:v>1.17483012367</c:v>
                </c:pt>
                <c:pt idx="2035">
                  <c:v>0.91127057204</c:v>
                </c:pt>
                <c:pt idx="2036">
                  <c:v>0.60912654664</c:v>
                </c:pt>
                <c:pt idx="2037">
                  <c:v>0.17849187914</c:v>
                </c:pt>
                <c:pt idx="2038">
                  <c:v>0.28083675408</c:v>
                </c:pt>
                <c:pt idx="2039">
                  <c:v>1.84897386727</c:v>
                </c:pt>
                <c:pt idx="2040">
                  <c:v>0.0028600562</c:v>
                </c:pt>
                <c:pt idx="2041">
                  <c:v>0.68338100682</c:v>
                </c:pt>
                <c:pt idx="2042">
                  <c:v>0.03078402025</c:v>
                </c:pt>
                <c:pt idx="2043">
                  <c:v>0.77764722912</c:v>
                </c:pt>
                <c:pt idx="2044">
                  <c:v>0.00128774005</c:v>
                </c:pt>
                <c:pt idx="2045">
                  <c:v>2.02222012175</c:v>
                </c:pt>
                <c:pt idx="2046">
                  <c:v>0.04199249482</c:v>
                </c:pt>
                <c:pt idx="2047">
                  <c:v>1.5591116971</c:v>
                </c:pt>
                <c:pt idx="2048">
                  <c:v>0.81203886888</c:v>
                </c:pt>
                <c:pt idx="2049">
                  <c:v>0.36989156389</c:v>
                </c:pt>
                <c:pt idx="2050">
                  <c:v>0.24832936433</c:v>
                </c:pt>
                <c:pt idx="2051">
                  <c:v>0.63832626401</c:v>
                </c:pt>
                <c:pt idx="2052">
                  <c:v>0.43809220137</c:v>
                </c:pt>
                <c:pt idx="2053">
                  <c:v>0.03440765899</c:v>
                </c:pt>
                <c:pt idx="2054">
                  <c:v>0.10268196044</c:v>
                </c:pt>
                <c:pt idx="2055">
                  <c:v>1.39816935668</c:v>
                </c:pt>
                <c:pt idx="2056">
                  <c:v>0.19644121969</c:v>
                </c:pt>
                <c:pt idx="2057">
                  <c:v>0.01554675521</c:v>
                </c:pt>
                <c:pt idx="2058">
                  <c:v>0.60797601202</c:v>
                </c:pt>
                <c:pt idx="2059">
                  <c:v>0.55699180142</c:v>
                </c:pt>
                <c:pt idx="2060">
                  <c:v>0.00915426529</c:v>
                </c:pt>
                <c:pt idx="2061">
                  <c:v>0.94462131902</c:v>
                </c:pt>
                <c:pt idx="2062">
                  <c:v>0.18799085368</c:v>
                </c:pt>
                <c:pt idx="2063">
                  <c:v>0.15857844717</c:v>
                </c:pt>
                <c:pt idx="2064">
                  <c:v>0.11355767355</c:v>
                </c:pt>
                <c:pt idx="2065">
                  <c:v>0.4119704383</c:v>
                </c:pt>
                <c:pt idx="2066">
                  <c:v>0.00202428738</c:v>
                </c:pt>
                <c:pt idx="2067">
                  <c:v>0.105242601</c:v>
                </c:pt>
                <c:pt idx="2068">
                  <c:v>1.02724857525</c:v>
                </c:pt>
                <c:pt idx="2069">
                  <c:v>0.00071952956</c:v>
                </c:pt>
                <c:pt idx="2070">
                  <c:v>0.15564988062</c:v>
                </c:pt>
                <c:pt idx="2071">
                  <c:v>0.00921331725</c:v>
                </c:pt>
                <c:pt idx="2072">
                  <c:v>0.48531184446</c:v>
                </c:pt>
                <c:pt idx="2073">
                  <c:v>0.08442633096</c:v>
                </c:pt>
                <c:pt idx="2074">
                  <c:v>1.01536365947</c:v>
                </c:pt>
                <c:pt idx="2075">
                  <c:v>2.22246273972</c:v>
                </c:pt>
                <c:pt idx="2076">
                  <c:v>0.00358338806</c:v>
                </c:pt>
                <c:pt idx="2077">
                  <c:v>0.05758480867</c:v>
                </c:pt>
                <c:pt idx="2078">
                  <c:v>0.0005060227</c:v>
                </c:pt>
                <c:pt idx="2079">
                  <c:v>0.00013016955</c:v>
                </c:pt>
                <c:pt idx="2080">
                  <c:v>0.51033326375</c:v>
                </c:pt>
                <c:pt idx="2081">
                  <c:v>0.03132704924</c:v>
                </c:pt>
                <c:pt idx="2082">
                  <c:v>0.03565819551</c:v>
                </c:pt>
                <c:pt idx="2083">
                  <c:v>0.14413502356</c:v>
                </c:pt>
                <c:pt idx="2084">
                  <c:v>9.82933473843</c:v>
                </c:pt>
                <c:pt idx="2085">
                  <c:v>0.09501369718</c:v>
                </c:pt>
                <c:pt idx="2086">
                  <c:v>0.21617012593</c:v>
                </c:pt>
                <c:pt idx="2087">
                  <c:v>0.3166284706</c:v>
                </c:pt>
                <c:pt idx="2088">
                  <c:v>1.02626235467</c:v>
                </c:pt>
                <c:pt idx="2089">
                  <c:v>1.49124337022</c:v>
                </c:pt>
                <c:pt idx="2090">
                  <c:v>0.301045604</c:v>
                </c:pt>
                <c:pt idx="2091">
                  <c:v>0.05338250032</c:v>
                </c:pt>
                <c:pt idx="2092">
                  <c:v>0.15879909684</c:v>
                </c:pt>
                <c:pt idx="2093">
                  <c:v>0.26526313873</c:v>
                </c:pt>
                <c:pt idx="2094">
                  <c:v>0.59510681108</c:v>
                </c:pt>
                <c:pt idx="2095">
                  <c:v>0.22536953149</c:v>
                </c:pt>
                <c:pt idx="2096">
                  <c:v>0.5859459203</c:v>
                </c:pt>
                <c:pt idx="2097">
                  <c:v>0.01226024412</c:v>
                </c:pt>
                <c:pt idx="2098">
                  <c:v>0.00065825258</c:v>
                </c:pt>
                <c:pt idx="2099">
                  <c:v>0.08709983444</c:v>
                </c:pt>
                <c:pt idx="2100">
                  <c:v>0.09743055711</c:v>
                </c:pt>
                <c:pt idx="2101">
                  <c:v>0.05494726717</c:v>
                </c:pt>
                <c:pt idx="2102">
                  <c:v>0.00443880429</c:v>
                </c:pt>
                <c:pt idx="2103">
                  <c:v>0.17670083159</c:v>
                </c:pt>
                <c:pt idx="2104">
                  <c:v>0.94940157995</c:v>
                </c:pt>
                <c:pt idx="2105">
                  <c:v>0.010687474</c:v>
                </c:pt>
                <c:pt idx="2106">
                  <c:v>0.77737869342</c:v>
                </c:pt>
                <c:pt idx="2107">
                  <c:v>0.8130507737</c:v>
                </c:pt>
                <c:pt idx="2108">
                  <c:v>0.00379466015</c:v>
                </c:pt>
                <c:pt idx="2109">
                  <c:v>0.00097131351</c:v>
                </c:pt>
                <c:pt idx="2110">
                  <c:v>0.00505012271</c:v>
                </c:pt>
                <c:pt idx="2111">
                  <c:v>0.00128691526</c:v>
                </c:pt>
                <c:pt idx="2112">
                  <c:v>0.00290059928</c:v>
                </c:pt>
                <c:pt idx="2113">
                  <c:v>0.53220176187</c:v>
                </c:pt>
                <c:pt idx="2114">
                  <c:v>1.02978060494</c:v>
                </c:pt>
                <c:pt idx="2115">
                  <c:v>0.02691137779</c:v>
                </c:pt>
                <c:pt idx="2116">
                  <c:v>0.27898975139</c:v>
                </c:pt>
                <c:pt idx="2117">
                  <c:v>0.01886166053</c:v>
                </c:pt>
                <c:pt idx="2118">
                  <c:v>0.05249712225</c:v>
                </c:pt>
                <c:pt idx="2119">
                  <c:v>0.0101800792</c:v>
                </c:pt>
                <c:pt idx="2120">
                  <c:v>0.03665614522</c:v>
                </c:pt>
                <c:pt idx="2121">
                  <c:v>0.34452183718</c:v>
                </c:pt>
                <c:pt idx="2122">
                  <c:v>0.23045162531</c:v>
                </c:pt>
                <c:pt idx="2123">
                  <c:v>0.00432225998</c:v>
                </c:pt>
                <c:pt idx="2124">
                  <c:v>0.28562148927</c:v>
                </c:pt>
                <c:pt idx="2125">
                  <c:v>0.38481424324</c:v>
                </c:pt>
                <c:pt idx="2126">
                  <c:v>0.92962045963</c:v>
                </c:pt>
                <c:pt idx="2127">
                  <c:v>0.27215699769</c:v>
                </c:pt>
                <c:pt idx="2128">
                  <c:v>0.00235029075</c:v>
                </c:pt>
                <c:pt idx="2129">
                  <c:v>0.01847017204</c:v>
                </c:pt>
                <c:pt idx="2130">
                  <c:v>0.84643650709</c:v>
                </c:pt>
                <c:pt idx="2131">
                  <c:v>1.02818242818</c:v>
                </c:pt>
                <c:pt idx="2132">
                  <c:v>0.04585560294</c:v>
                </c:pt>
                <c:pt idx="2133">
                  <c:v>0.06591587239</c:v>
                </c:pt>
                <c:pt idx="2134">
                  <c:v>0.01488856092</c:v>
                </c:pt>
                <c:pt idx="2135">
                  <c:v>0.23857666563</c:v>
                </c:pt>
                <c:pt idx="2136">
                  <c:v>0.18486403383</c:v>
                </c:pt>
                <c:pt idx="2137">
                  <c:v>0.01053061357</c:v>
                </c:pt>
                <c:pt idx="2138">
                  <c:v>0.04014407092</c:v>
                </c:pt>
                <c:pt idx="2139">
                  <c:v>0.32861525294</c:v>
                </c:pt>
                <c:pt idx="2140">
                  <c:v>1.37957216889</c:v>
                </c:pt>
                <c:pt idx="2141">
                  <c:v>0.11049128763</c:v>
                </c:pt>
                <c:pt idx="2142">
                  <c:v>0.19462562182</c:v>
                </c:pt>
                <c:pt idx="2143">
                  <c:v>0.00333239845</c:v>
                </c:pt>
                <c:pt idx="2144">
                  <c:v>0.00159936276</c:v>
                </c:pt>
                <c:pt idx="2145">
                  <c:v>0.00775018472</c:v>
                </c:pt>
                <c:pt idx="2146">
                  <c:v>0.09264741438</c:v>
                </c:pt>
                <c:pt idx="2147">
                  <c:v>0.0575136772</c:v>
                </c:pt>
                <c:pt idx="2148">
                  <c:v>0.01222882315</c:v>
                </c:pt>
                <c:pt idx="2149">
                  <c:v>0.51677625554</c:v>
                </c:pt>
                <c:pt idx="2150">
                  <c:v>1.1567544542</c:v>
                </c:pt>
                <c:pt idx="2151">
                  <c:v>0.55059921342</c:v>
                </c:pt>
                <c:pt idx="2152">
                  <c:v>0.45160122982</c:v>
                </c:pt>
                <c:pt idx="2153">
                  <c:v>0.00831356367</c:v>
                </c:pt>
                <c:pt idx="2154">
                  <c:v>0.23620960838</c:v>
                </c:pt>
                <c:pt idx="2155">
                  <c:v>0.00313040228</c:v>
                </c:pt>
                <c:pt idx="2156">
                  <c:v>0.00027218379</c:v>
                </c:pt>
                <c:pt idx="2157">
                  <c:v>0.45005104672</c:v>
                </c:pt>
                <c:pt idx="2158">
                  <c:v>0.28843662159</c:v>
                </c:pt>
                <c:pt idx="2159">
                  <c:v>0.02453198775</c:v>
                </c:pt>
                <c:pt idx="2160">
                  <c:v>0.05924990063</c:v>
                </c:pt>
                <c:pt idx="2161">
                  <c:v>0.12287936928</c:v>
                </c:pt>
                <c:pt idx="2162">
                  <c:v>0.21528621678</c:v>
                </c:pt>
                <c:pt idx="2163">
                  <c:v>0.07086501742</c:v>
                </c:pt>
                <c:pt idx="2164">
                  <c:v>0.0007174775</c:v>
                </c:pt>
                <c:pt idx="2165">
                  <c:v>0.18859567482</c:v>
                </c:pt>
                <c:pt idx="2166">
                  <c:v>3.69475774773</c:v>
                </c:pt>
                <c:pt idx="2167">
                  <c:v>0.00192343438</c:v>
                </c:pt>
                <c:pt idx="2168">
                  <c:v>1.20943154399</c:v>
                </c:pt>
                <c:pt idx="2169">
                  <c:v>0.07481799836</c:v>
                </c:pt>
                <c:pt idx="2170">
                  <c:v>0.01937363713</c:v>
                </c:pt>
                <c:pt idx="2171">
                  <c:v>0.00026902322</c:v>
                </c:pt>
                <c:pt idx="2172">
                  <c:v>0.83206402669</c:v>
                </c:pt>
                <c:pt idx="2173">
                  <c:v>0.26544886397</c:v>
                </c:pt>
                <c:pt idx="2174">
                  <c:v>0.3995277681</c:v>
                </c:pt>
                <c:pt idx="2175">
                  <c:v>1.14993677616</c:v>
                </c:pt>
                <c:pt idx="2176">
                  <c:v>0.40101757443</c:v>
                </c:pt>
                <c:pt idx="2177">
                  <c:v>0.00029369933</c:v>
                </c:pt>
                <c:pt idx="2178">
                  <c:v>4.53527910717</c:v>
                </c:pt>
                <c:pt idx="2179">
                  <c:v>0.23574332219</c:v>
                </c:pt>
                <c:pt idx="2180">
                  <c:v>0.25913195415</c:v>
                </c:pt>
                <c:pt idx="2181">
                  <c:v>0.00192356365</c:v>
                </c:pt>
                <c:pt idx="2182">
                  <c:v>0.90766140348</c:v>
                </c:pt>
                <c:pt idx="2183">
                  <c:v>0.00345176959</c:v>
                </c:pt>
                <c:pt idx="2184">
                  <c:v>0.00089863834</c:v>
                </c:pt>
                <c:pt idx="2185">
                  <c:v>0.03021577639</c:v>
                </c:pt>
                <c:pt idx="2186">
                  <c:v>0.01442335486</c:v>
                </c:pt>
                <c:pt idx="2187">
                  <c:v>0.30051033507</c:v>
                </c:pt>
                <c:pt idx="2188">
                  <c:v>0.08221627062</c:v>
                </c:pt>
                <c:pt idx="2189">
                  <c:v>0.09062106431</c:v>
                </c:pt>
                <c:pt idx="2190">
                  <c:v>0.77797459465</c:v>
                </c:pt>
                <c:pt idx="2191">
                  <c:v>0.0093683825</c:v>
                </c:pt>
                <c:pt idx="2192">
                  <c:v>0.13756175904</c:v>
                </c:pt>
                <c:pt idx="2193">
                  <c:v>0.0136602106</c:v>
                </c:pt>
                <c:pt idx="2194">
                  <c:v>0.01006686119</c:v>
                </c:pt>
                <c:pt idx="2195">
                  <c:v>0.00013997529</c:v>
                </c:pt>
                <c:pt idx="2196">
                  <c:v>0.74884544427</c:v>
                </c:pt>
                <c:pt idx="2197">
                  <c:v>0.02461368121</c:v>
                </c:pt>
                <c:pt idx="2198">
                  <c:v>0.02499268638</c:v>
                </c:pt>
                <c:pt idx="2199">
                  <c:v>0.15444636418</c:v>
                </c:pt>
                <c:pt idx="2200">
                  <c:v>0.00481273625</c:v>
                </c:pt>
                <c:pt idx="2201">
                  <c:v>0.00855985306</c:v>
                </c:pt>
                <c:pt idx="2202">
                  <c:v>0.09459605788</c:v>
                </c:pt>
                <c:pt idx="2203">
                  <c:v>0.00096180348</c:v>
                </c:pt>
                <c:pt idx="2204">
                  <c:v>0.01950648582</c:v>
                </c:pt>
                <c:pt idx="2205">
                  <c:v>0.0338480759</c:v>
                </c:pt>
                <c:pt idx="2206">
                  <c:v>0.00779834479</c:v>
                </c:pt>
                <c:pt idx="2207">
                  <c:v>0.70533670551</c:v>
                </c:pt>
                <c:pt idx="2208">
                  <c:v>0.55483109064</c:v>
                </c:pt>
                <c:pt idx="2209">
                  <c:v>0.07834401068</c:v>
                </c:pt>
                <c:pt idx="2210">
                  <c:v>0.00091730504</c:v>
                </c:pt>
                <c:pt idx="2211">
                  <c:v>0.01077296237</c:v>
                </c:pt>
                <c:pt idx="2212">
                  <c:v>0.2687136886</c:v>
                </c:pt>
                <c:pt idx="2213">
                  <c:v>0.00345418545</c:v>
                </c:pt>
                <c:pt idx="2214">
                  <c:v>0.05560791709</c:v>
                </c:pt>
                <c:pt idx="2215">
                  <c:v>0.01186079706</c:v>
                </c:pt>
                <c:pt idx="2216">
                  <c:v>0.01098491233</c:v>
                </c:pt>
                <c:pt idx="2217">
                  <c:v>0.0591431218</c:v>
                </c:pt>
                <c:pt idx="2218">
                  <c:v>0.0015004306</c:v>
                </c:pt>
                <c:pt idx="2219">
                  <c:v>0.00661353083</c:v>
                </c:pt>
                <c:pt idx="2220">
                  <c:v>0.08297480254</c:v>
                </c:pt>
                <c:pt idx="2221">
                  <c:v>0.00576540862</c:v>
                </c:pt>
                <c:pt idx="2222">
                  <c:v>0.00089082831</c:v>
                </c:pt>
                <c:pt idx="2223">
                  <c:v>0.00173798151</c:v>
                </c:pt>
                <c:pt idx="2224">
                  <c:v>0.01629376121</c:v>
                </c:pt>
                <c:pt idx="2225">
                  <c:v>0.22564742804</c:v>
                </c:pt>
                <c:pt idx="2226">
                  <c:v>0.00580935561</c:v>
                </c:pt>
                <c:pt idx="2227">
                  <c:v>0.02181990962</c:v>
                </c:pt>
                <c:pt idx="2228">
                  <c:v>0.00219810557</c:v>
                </c:pt>
                <c:pt idx="2229">
                  <c:v>0.00347789118</c:v>
                </c:pt>
                <c:pt idx="2230">
                  <c:v>0.0172500542</c:v>
                </c:pt>
                <c:pt idx="2231">
                  <c:v>0.58686764723</c:v>
                </c:pt>
                <c:pt idx="2232">
                  <c:v>0.00441639416</c:v>
                </c:pt>
                <c:pt idx="2233">
                  <c:v>0.00372863365</c:v>
                </c:pt>
                <c:pt idx="2234">
                  <c:v>0.01541974533</c:v>
                </c:pt>
                <c:pt idx="2235">
                  <c:v>0.00360841287</c:v>
                </c:pt>
                <c:pt idx="2236">
                  <c:v>0.00898391848</c:v>
                </c:pt>
                <c:pt idx="2237">
                  <c:v>0.00173319627</c:v>
                </c:pt>
                <c:pt idx="2238">
                  <c:v>0.01037684195</c:v>
                </c:pt>
                <c:pt idx="2239">
                  <c:v>0.0832440015</c:v>
                </c:pt>
                <c:pt idx="2240">
                  <c:v>0.00523166918</c:v>
                </c:pt>
                <c:pt idx="2241">
                  <c:v>1.07822620276</c:v>
                </c:pt>
                <c:pt idx="2242">
                  <c:v>0.01413193206</c:v>
                </c:pt>
                <c:pt idx="2243">
                  <c:v>0.00041533965</c:v>
                </c:pt>
                <c:pt idx="2244">
                  <c:v>0.00141557115</c:v>
                </c:pt>
                <c:pt idx="2245">
                  <c:v>0.00161254806</c:v>
                </c:pt>
                <c:pt idx="2246">
                  <c:v>0.00168807583</c:v>
                </c:pt>
                <c:pt idx="2247">
                  <c:v>0.00803552496</c:v>
                </c:pt>
                <c:pt idx="2248">
                  <c:v>0.00140930111</c:v>
                </c:pt>
                <c:pt idx="2249">
                  <c:v>0.03225270694</c:v>
                </c:pt>
                <c:pt idx="2250">
                  <c:v>0.00775035834</c:v>
                </c:pt>
                <c:pt idx="2251">
                  <c:v>0.00203549652</c:v>
                </c:pt>
                <c:pt idx="2252">
                  <c:v>0.00160334614</c:v>
                </c:pt>
                <c:pt idx="2253">
                  <c:v>0.0032655973</c:v>
                </c:pt>
                <c:pt idx="2254">
                  <c:v>0.00584361024</c:v>
                </c:pt>
                <c:pt idx="2255">
                  <c:v>0.0170722887</c:v>
                </c:pt>
                <c:pt idx="2256">
                  <c:v>0.00767527984</c:v>
                </c:pt>
                <c:pt idx="2257">
                  <c:v>0.0011072812</c:v>
                </c:pt>
                <c:pt idx="2258">
                  <c:v>0.00449626213</c:v>
                </c:pt>
                <c:pt idx="2259">
                  <c:v>0.00114554412</c:v>
                </c:pt>
                <c:pt idx="2260">
                  <c:v>4.177164077129971</c:v>
                </c:pt>
                <c:pt idx="2261">
                  <c:v>0.00973282149</c:v>
                </c:pt>
                <c:pt idx="2262">
                  <c:v>0.00832601385</c:v>
                </c:pt>
                <c:pt idx="2263">
                  <c:v>0.00259980234</c:v>
                </c:pt>
                <c:pt idx="2264">
                  <c:v>0.00176845732</c:v>
                </c:pt>
                <c:pt idx="2265">
                  <c:v>0.00867492198</c:v>
                </c:pt>
                <c:pt idx="2266">
                  <c:v>0.00432558627</c:v>
                </c:pt>
                <c:pt idx="2267">
                  <c:v>0.00662631821</c:v>
                </c:pt>
                <c:pt idx="2268">
                  <c:v>0.00188940232</c:v>
                </c:pt>
                <c:pt idx="2269">
                  <c:v>0.0025749726</c:v>
                </c:pt>
                <c:pt idx="2270">
                  <c:v>0.00935249231</c:v>
                </c:pt>
                <c:pt idx="2271">
                  <c:v>0.00187281723</c:v>
                </c:pt>
                <c:pt idx="2272">
                  <c:v>0.00218712933</c:v>
                </c:pt>
                <c:pt idx="2273">
                  <c:v>0.00110817358</c:v>
                </c:pt>
                <c:pt idx="2274">
                  <c:v>0.00080985924</c:v>
                </c:pt>
                <c:pt idx="2275">
                  <c:v>0.00012567547</c:v>
                </c:pt>
                <c:pt idx="2276">
                  <c:v>0.00031859459</c:v>
                </c:pt>
                <c:pt idx="2277">
                  <c:v>0.00086607937</c:v>
                </c:pt>
                <c:pt idx="2278">
                  <c:v>0.00158693291</c:v>
                </c:pt>
                <c:pt idx="2279">
                  <c:v>0.00107980983</c:v>
                </c:pt>
                <c:pt idx="2280">
                  <c:v>0.00055412807</c:v>
                </c:pt>
                <c:pt idx="2281">
                  <c:v>0.00062363864</c:v>
                </c:pt>
                <c:pt idx="2282">
                  <c:v>0.00263112411</c:v>
                </c:pt>
                <c:pt idx="2283">
                  <c:v>0.00246001914</c:v>
                </c:pt>
                <c:pt idx="2284">
                  <c:v>0.00278998383</c:v>
                </c:pt>
                <c:pt idx="2285">
                  <c:v>0.00378940967</c:v>
                </c:pt>
                <c:pt idx="2286">
                  <c:v>0.00858959016</c:v>
                </c:pt>
                <c:pt idx="2287">
                  <c:v>0.00357672369</c:v>
                </c:pt>
                <c:pt idx="2288">
                  <c:v>0.00147109634</c:v>
                </c:pt>
                <c:pt idx="2289">
                  <c:v>0.00149567084</c:v>
                </c:pt>
                <c:pt idx="2290">
                  <c:v>0.00207277925</c:v>
                </c:pt>
                <c:pt idx="2291">
                  <c:v>0.0010509577</c:v>
                </c:pt>
                <c:pt idx="2292">
                  <c:v>0.0007465801</c:v>
                </c:pt>
                <c:pt idx="2293">
                  <c:v>0.00068705975</c:v>
                </c:pt>
                <c:pt idx="2294">
                  <c:v>0.00135373109</c:v>
                </c:pt>
                <c:pt idx="2295">
                  <c:v>0.00229043807</c:v>
                </c:pt>
                <c:pt idx="2296">
                  <c:v>0.00410031183</c:v>
                </c:pt>
                <c:pt idx="2297">
                  <c:v>0.00313907908</c:v>
                </c:pt>
                <c:pt idx="2298">
                  <c:v>0.45361671653</c:v>
                </c:pt>
                <c:pt idx="2299">
                  <c:v>0.00147808937</c:v>
                </c:pt>
                <c:pt idx="2300">
                  <c:v>0.00156060215</c:v>
                </c:pt>
                <c:pt idx="2301">
                  <c:v>0.00656258018</c:v>
                </c:pt>
                <c:pt idx="2302">
                  <c:v>0.00225783676</c:v>
                </c:pt>
                <c:pt idx="2303">
                  <c:v>0.0007118413</c:v>
                </c:pt>
                <c:pt idx="2304">
                  <c:v>0.000775591</c:v>
                </c:pt>
                <c:pt idx="2305">
                  <c:v>0.00092635889</c:v>
                </c:pt>
                <c:pt idx="2306">
                  <c:v>0.00200174974</c:v>
                </c:pt>
                <c:pt idx="2307">
                  <c:v>0.00064125723</c:v>
                </c:pt>
                <c:pt idx="2308">
                  <c:v>0.00088512424</c:v>
                </c:pt>
                <c:pt idx="2309">
                  <c:v>0.00065529636</c:v>
                </c:pt>
                <c:pt idx="2310">
                  <c:v>0.00017847302</c:v>
                </c:pt>
                <c:pt idx="2311">
                  <c:v>0.00031839606</c:v>
                </c:pt>
                <c:pt idx="2312">
                  <c:v>0.00209975741</c:v>
                </c:pt>
                <c:pt idx="2313">
                  <c:v>0.00081856571</c:v>
                </c:pt>
                <c:pt idx="2314">
                  <c:v>0.00075976173</c:v>
                </c:pt>
                <c:pt idx="2315">
                  <c:v>0.00040132453</c:v>
                </c:pt>
                <c:pt idx="2316">
                  <c:v>0.00169704464</c:v>
                </c:pt>
                <c:pt idx="2317">
                  <c:v>0.00111568491</c:v>
                </c:pt>
                <c:pt idx="2318">
                  <c:v>0.00088335127</c:v>
                </c:pt>
                <c:pt idx="2319">
                  <c:v>0.00044068459</c:v>
                </c:pt>
                <c:pt idx="2320">
                  <c:v>0.00210327631</c:v>
                </c:pt>
                <c:pt idx="2321">
                  <c:v>0.00050308775</c:v>
                </c:pt>
                <c:pt idx="2322">
                  <c:v>0.00208570318</c:v>
                </c:pt>
                <c:pt idx="2323">
                  <c:v>0.0043239526</c:v>
                </c:pt>
                <c:pt idx="2324">
                  <c:v>0.00266026524</c:v>
                </c:pt>
                <c:pt idx="2325">
                  <c:v>0.02268251336</c:v>
                </c:pt>
                <c:pt idx="2326">
                  <c:v>0.00057107446</c:v>
                </c:pt>
                <c:pt idx="2327">
                  <c:v>0.00033907035</c:v>
                </c:pt>
                <c:pt idx="2328">
                  <c:v>0.000905814</c:v>
                </c:pt>
                <c:pt idx="2329">
                  <c:v>0.00115124347</c:v>
                </c:pt>
                <c:pt idx="2330">
                  <c:v>0.00088964222</c:v>
                </c:pt>
                <c:pt idx="2331">
                  <c:v>0.00077209644</c:v>
                </c:pt>
                <c:pt idx="2332">
                  <c:v>0.00091987983</c:v>
                </c:pt>
                <c:pt idx="2333">
                  <c:v>0.00169137741</c:v>
                </c:pt>
                <c:pt idx="2334">
                  <c:v>0.0011852771</c:v>
                </c:pt>
                <c:pt idx="2335">
                  <c:v>0.00130920671</c:v>
                </c:pt>
                <c:pt idx="2336">
                  <c:v>0.00128983213</c:v>
                </c:pt>
                <c:pt idx="2337">
                  <c:v>0.00247031606</c:v>
                </c:pt>
                <c:pt idx="2338">
                  <c:v>0.00100195029</c:v>
                </c:pt>
                <c:pt idx="2339">
                  <c:v>0.00075389008</c:v>
                </c:pt>
                <c:pt idx="2340">
                  <c:v>0.00302083847</c:v>
                </c:pt>
                <c:pt idx="2341">
                  <c:v>0.00241715</c:v>
                </c:pt>
                <c:pt idx="2342">
                  <c:v>0.00146436321</c:v>
                </c:pt>
                <c:pt idx="2343">
                  <c:v>0.00104798093</c:v>
                </c:pt>
                <c:pt idx="2344">
                  <c:v>0.00245694428</c:v>
                </c:pt>
                <c:pt idx="2345">
                  <c:v>0.00537814271</c:v>
                </c:pt>
                <c:pt idx="2346">
                  <c:v>6.322769066109981</c:v>
                </c:pt>
                <c:pt idx="2347">
                  <c:v>0.00084661137</c:v>
                </c:pt>
                <c:pt idx="2348">
                  <c:v>0.0007818374</c:v>
                </c:pt>
                <c:pt idx="2349">
                  <c:v>0.01050482037</c:v>
                </c:pt>
                <c:pt idx="2350">
                  <c:v>0.00141129152</c:v>
                </c:pt>
                <c:pt idx="2351">
                  <c:v>0.00039131245</c:v>
                </c:pt>
                <c:pt idx="2352">
                  <c:v>0.00173198882</c:v>
                </c:pt>
                <c:pt idx="2353">
                  <c:v>0.0056901785</c:v>
                </c:pt>
                <c:pt idx="2354">
                  <c:v>0.0024650536</c:v>
                </c:pt>
                <c:pt idx="2355">
                  <c:v>0.0099466515</c:v>
                </c:pt>
                <c:pt idx="2356">
                  <c:v>0.00128340747</c:v>
                </c:pt>
                <c:pt idx="2357">
                  <c:v>0.00103791361</c:v>
                </c:pt>
                <c:pt idx="2358">
                  <c:v>0.00227596509</c:v>
                </c:pt>
                <c:pt idx="2359">
                  <c:v>0.00314715352</c:v>
                </c:pt>
                <c:pt idx="2360">
                  <c:v>0.00172517868</c:v>
                </c:pt>
                <c:pt idx="2361">
                  <c:v>1.87499144267</c:v>
                </c:pt>
                <c:pt idx="2362">
                  <c:v>0.00222601842</c:v>
                </c:pt>
                <c:pt idx="2363">
                  <c:v>0.0056099713</c:v>
                </c:pt>
                <c:pt idx="2364">
                  <c:v>0.00490671231</c:v>
                </c:pt>
                <c:pt idx="2365">
                  <c:v>0.00432255043</c:v>
                </c:pt>
                <c:pt idx="2366">
                  <c:v>0.10636575017</c:v>
                </c:pt>
                <c:pt idx="2367">
                  <c:v>0.0014390904</c:v>
                </c:pt>
                <c:pt idx="2368">
                  <c:v>0.00161320805</c:v>
                </c:pt>
                <c:pt idx="2369">
                  <c:v>0.00170653761</c:v>
                </c:pt>
                <c:pt idx="2370">
                  <c:v>0.00128983931</c:v>
                </c:pt>
                <c:pt idx="2371">
                  <c:v>0.05105692993</c:v>
                </c:pt>
                <c:pt idx="2372">
                  <c:v>0.00435020424</c:v>
                </c:pt>
                <c:pt idx="2373">
                  <c:v>0.00619259682</c:v>
                </c:pt>
                <c:pt idx="2374">
                  <c:v>0.00109019498</c:v>
                </c:pt>
                <c:pt idx="2375">
                  <c:v>0.00187953372</c:v>
                </c:pt>
                <c:pt idx="2376">
                  <c:v>0.00024663489</c:v>
                </c:pt>
                <c:pt idx="2377">
                  <c:v>0.00084305135</c:v>
                </c:pt>
                <c:pt idx="2378">
                  <c:v>0.00062400468</c:v>
                </c:pt>
                <c:pt idx="2379">
                  <c:v>0.00033948174</c:v>
                </c:pt>
                <c:pt idx="2380">
                  <c:v>0.00019590578</c:v>
                </c:pt>
                <c:pt idx="2381">
                  <c:v>0.00019411435</c:v>
                </c:pt>
                <c:pt idx="2382">
                  <c:v>0.0002729022</c:v>
                </c:pt>
                <c:pt idx="2383">
                  <c:v>0.00034174106</c:v>
                </c:pt>
                <c:pt idx="2384">
                  <c:v>0.00034741599</c:v>
                </c:pt>
                <c:pt idx="2385">
                  <c:v>0.00098984087</c:v>
                </c:pt>
                <c:pt idx="2386">
                  <c:v>0.00450311793</c:v>
                </c:pt>
                <c:pt idx="2387">
                  <c:v>0.00206558283</c:v>
                </c:pt>
                <c:pt idx="2388">
                  <c:v>0.00107811112</c:v>
                </c:pt>
                <c:pt idx="2389">
                  <c:v>0.00089972188</c:v>
                </c:pt>
                <c:pt idx="2390">
                  <c:v>0.00122675803</c:v>
                </c:pt>
                <c:pt idx="2391">
                  <c:v>0.00108647885</c:v>
                </c:pt>
                <c:pt idx="2392">
                  <c:v>0.0013845269</c:v>
                </c:pt>
                <c:pt idx="2393">
                  <c:v>0.00495258891</c:v>
                </c:pt>
                <c:pt idx="2394">
                  <c:v>0.00246457827</c:v>
                </c:pt>
                <c:pt idx="2395">
                  <c:v>0.00900035065</c:v>
                </c:pt>
                <c:pt idx="2396">
                  <c:v>0.00039370343</c:v>
                </c:pt>
                <c:pt idx="2397">
                  <c:v>0.46423709426</c:v>
                </c:pt>
                <c:pt idx="2398">
                  <c:v>0.00193328873</c:v>
                </c:pt>
                <c:pt idx="2399">
                  <c:v>0.00359563863</c:v>
                </c:pt>
                <c:pt idx="2400">
                  <c:v>0.00846074265</c:v>
                </c:pt>
                <c:pt idx="2401">
                  <c:v>0.01886225576</c:v>
                </c:pt>
                <c:pt idx="2402">
                  <c:v>0.00307919227</c:v>
                </c:pt>
                <c:pt idx="2403">
                  <c:v>0.00519076528</c:v>
                </c:pt>
                <c:pt idx="2404">
                  <c:v>0.00159012398</c:v>
                </c:pt>
                <c:pt idx="2405">
                  <c:v>0.00356282443</c:v>
                </c:pt>
                <c:pt idx="2406">
                  <c:v>0.00338741275</c:v>
                </c:pt>
                <c:pt idx="2407">
                  <c:v>0.00046830876</c:v>
                </c:pt>
                <c:pt idx="2408">
                  <c:v>0.00039938764</c:v>
                </c:pt>
                <c:pt idx="2409">
                  <c:v>0.00081424337</c:v>
                </c:pt>
                <c:pt idx="2410">
                  <c:v>0.00073314398</c:v>
                </c:pt>
                <c:pt idx="2411">
                  <c:v>0.00084319937</c:v>
                </c:pt>
                <c:pt idx="2412">
                  <c:v>0.00065089568</c:v>
                </c:pt>
                <c:pt idx="2413">
                  <c:v>0.00042299959</c:v>
                </c:pt>
                <c:pt idx="2414">
                  <c:v>0.00079732492</c:v>
                </c:pt>
                <c:pt idx="2415">
                  <c:v>0.00545289657</c:v>
                </c:pt>
                <c:pt idx="2416">
                  <c:v>0.00259857996</c:v>
                </c:pt>
                <c:pt idx="2417">
                  <c:v>0.00282390327</c:v>
                </c:pt>
                <c:pt idx="2418">
                  <c:v>0.00062805859</c:v>
                </c:pt>
                <c:pt idx="2419">
                  <c:v>0.0017385836</c:v>
                </c:pt>
                <c:pt idx="2420">
                  <c:v>0.00072324777</c:v>
                </c:pt>
                <c:pt idx="2421">
                  <c:v>0.00034162844</c:v>
                </c:pt>
                <c:pt idx="2422">
                  <c:v>0.00053009556</c:v>
                </c:pt>
                <c:pt idx="2423">
                  <c:v>0.00080397512</c:v>
                </c:pt>
                <c:pt idx="2424">
                  <c:v>0.00193988336</c:v>
                </c:pt>
                <c:pt idx="2425">
                  <c:v>0.0017870605</c:v>
                </c:pt>
                <c:pt idx="2426">
                  <c:v>0.00255756877</c:v>
                </c:pt>
                <c:pt idx="2427">
                  <c:v>0.00453935622</c:v>
                </c:pt>
                <c:pt idx="2428">
                  <c:v>0.00330209083</c:v>
                </c:pt>
                <c:pt idx="2429">
                  <c:v>0.0023012578</c:v>
                </c:pt>
                <c:pt idx="2430">
                  <c:v>0.00168380082</c:v>
                </c:pt>
                <c:pt idx="2431">
                  <c:v>0.00269877631</c:v>
                </c:pt>
                <c:pt idx="2432">
                  <c:v>0.00141924468</c:v>
                </c:pt>
                <c:pt idx="2433">
                  <c:v>0.00113196854</c:v>
                </c:pt>
                <c:pt idx="2434">
                  <c:v>0.0014838074</c:v>
                </c:pt>
                <c:pt idx="2435">
                  <c:v>0.00045806845</c:v>
                </c:pt>
                <c:pt idx="2436">
                  <c:v>0.00019437823</c:v>
                </c:pt>
                <c:pt idx="2437">
                  <c:v>0.00058763179</c:v>
                </c:pt>
                <c:pt idx="2438">
                  <c:v>0.00239955704</c:v>
                </c:pt>
                <c:pt idx="2439">
                  <c:v>0.00050350618</c:v>
                </c:pt>
                <c:pt idx="2440">
                  <c:v>0.00276415029</c:v>
                </c:pt>
                <c:pt idx="2441">
                  <c:v>0.00205881132</c:v>
                </c:pt>
                <c:pt idx="2442">
                  <c:v>0.0002069403</c:v>
                </c:pt>
                <c:pt idx="2443">
                  <c:v>0.00036750093</c:v>
                </c:pt>
                <c:pt idx="2444">
                  <c:v>0.00063669919</c:v>
                </c:pt>
                <c:pt idx="2445">
                  <c:v>0.00342946689</c:v>
                </c:pt>
                <c:pt idx="2446">
                  <c:v>0.00035443853</c:v>
                </c:pt>
                <c:pt idx="2447">
                  <c:v>0.0002449027</c:v>
                </c:pt>
                <c:pt idx="2448">
                  <c:v>0.00049198939</c:v>
                </c:pt>
                <c:pt idx="2449">
                  <c:v>0.00017621338</c:v>
                </c:pt>
                <c:pt idx="2450">
                  <c:v>0.00012574544</c:v>
                </c:pt>
                <c:pt idx="2451">
                  <c:v>0.00109328169</c:v>
                </c:pt>
                <c:pt idx="2452">
                  <c:v>0.02288877578</c:v>
                </c:pt>
                <c:pt idx="2453">
                  <c:v>0.00139679615</c:v>
                </c:pt>
                <c:pt idx="2454">
                  <c:v>0.00045302136</c:v>
                </c:pt>
                <c:pt idx="2455">
                  <c:v>0.00033871355</c:v>
                </c:pt>
                <c:pt idx="2456">
                  <c:v>0.00061974508</c:v>
                </c:pt>
                <c:pt idx="2457">
                  <c:v>0.00059428346</c:v>
                </c:pt>
                <c:pt idx="2458">
                  <c:v>0.00124981664</c:v>
                </c:pt>
                <c:pt idx="2459">
                  <c:v>0.00020985044</c:v>
                </c:pt>
                <c:pt idx="2460">
                  <c:v>0.00018363016</c:v>
                </c:pt>
                <c:pt idx="2461">
                  <c:v>0.00068641025</c:v>
                </c:pt>
                <c:pt idx="2462">
                  <c:v>0.00043661633</c:v>
                </c:pt>
                <c:pt idx="2463">
                  <c:v>0.00039865054</c:v>
                </c:pt>
                <c:pt idx="2464">
                  <c:v>0.00045902891</c:v>
                </c:pt>
                <c:pt idx="2465">
                  <c:v>9.6125275407</c:v>
                </c:pt>
                <c:pt idx="2466">
                  <c:v>0.00029707041</c:v>
                </c:pt>
                <c:pt idx="2467">
                  <c:v>0.00059636553</c:v>
                </c:pt>
                <c:pt idx="2468">
                  <c:v>0.00025939199</c:v>
                </c:pt>
                <c:pt idx="2469">
                  <c:v>0.00084917107</c:v>
                </c:pt>
                <c:pt idx="2470">
                  <c:v>0.00041958297</c:v>
                </c:pt>
                <c:pt idx="2471">
                  <c:v>0.00017463904</c:v>
                </c:pt>
                <c:pt idx="2472">
                  <c:v>0.00019599668</c:v>
                </c:pt>
                <c:pt idx="2473">
                  <c:v>0.00031074226</c:v>
                </c:pt>
                <c:pt idx="2474">
                  <c:v>0.00056228094</c:v>
                </c:pt>
                <c:pt idx="2475">
                  <c:v>0.00090588928</c:v>
                </c:pt>
                <c:pt idx="2476">
                  <c:v>0.00063825297</c:v>
                </c:pt>
                <c:pt idx="2477">
                  <c:v>4.402835077459975</c:v>
                </c:pt>
                <c:pt idx="2478">
                  <c:v>0.00196658603</c:v>
                </c:pt>
                <c:pt idx="2479">
                  <c:v>0.00333488811</c:v>
                </c:pt>
                <c:pt idx="2480">
                  <c:v>0.00208860988</c:v>
                </c:pt>
                <c:pt idx="2481">
                  <c:v>8.81952254405</c:v>
                </c:pt>
                <c:pt idx="2482">
                  <c:v>0.00068943925</c:v>
                </c:pt>
                <c:pt idx="2483">
                  <c:v>0.00063956136</c:v>
                </c:pt>
                <c:pt idx="2484">
                  <c:v>0.00248490592</c:v>
                </c:pt>
                <c:pt idx="2485">
                  <c:v>0.00051683107</c:v>
                </c:pt>
                <c:pt idx="2486">
                  <c:v>0.00036280143</c:v>
                </c:pt>
                <c:pt idx="2487">
                  <c:v>0.00088127211</c:v>
                </c:pt>
                <c:pt idx="2488">
                  <c:v>0.02189346541</c:v>
                </c:pt>
                <c:pt idx="2489">
                  <c:v>0.00091707632</c:v>
                </c:pt>
                <c:pt idx="2490">
                  <c:v>0.00013196621</c:v>
                </c:pt>
                <c:pt idx="2491">
                  <c:v>0.00047125749</c:v>
                </c:pt>
                <c:pt idx="2492">
                  <c:v>0.00143301809</c:v>
                </c:pt>
                <c:pt idx="2493">
                  <c:v>0.00020582702</c:v>
                </c:pt>
                <c:pt idx="2494">
                  <c:v>0.00083418672</c:v>
                </c:pt>
                <c:pt idx="2495">
                  <c:v>0.00063658161</c:v>
                </c:pt>
                <c:pt idx="2496">
                  <c:v>0.00033516152</c:v>
                </c:pt>
                <c:pt idx="2497">
                  <c:v>0.00044182508</c:v>
                </c:pt>
                <c:pt idx="2498">
                  <c:v>0.00123202875</c:v>
                </c:pt>
                <c:pt idx="2499">
                  <c:v>0.00114613605</c:v>
                </c:pt>
                <c:pt idx="2500">
                  <c:v>0.00183591885</c:v>
                </c:pt>
                <c:pt idx="2501">
                  <c:v>0.00490059441</c:v>
                </c:pt>
                <c:pt idx="2502">
                  <c:v>0.00115728218</c:v>
                </c:pt>
                <c:pt idx="2503">
                  <c:v>0.00070390282</c:v>
                </c:pt>
                <c:pt idx="2504">
                  <c:v>9.198463701879998</c:v>
                </c:pt>
                <c:pt idx="2505">
                  <c:v>0.00071546875</c:v>
                </c:pt>
                <c:pt idx="2506">
                  <c:v>0.00138471054</c:v>
                </c:pt>
                <c:pt idx="2507">
                  <c:v>0.00056532402</c:v>
                </c:pt>
                <c:pt idx="2508">
                  <c:v>0.00013459837</c:v>
                </c:pt>
                <c:pt idx="2509">
                  <c:v>0.00074014986</c:v>
                </c:pt>
                <c:pt idx="2510">
                  <c:v>0.00019380728</c:v>
                </c:pt>
                <c:pt idx="2511">
                  <c:v>0.00038252869</c:v>
                </c:pt>
                <c:pt idx="2512">
                  <c:v>0.00026910676</c:v>
                </c:pt>
                <c:pt idx="2513">
                  <c:v>0.00017219988</c:v>
                </c:pt>
                <c:pt idx="2514">
                  <c:v>0.00030760441</c:v>
                </c:pt>
                <c:pt idx="2515">
                  <c:v>1.97712094979</c:v>
                </c:pt>
                <c:pt idx="2516">
                  <c:v>0.00038241543</c:v>
                </c:pt>
                <c:pt idx="2517">
                  <c:v>0.00015761753</c:v>
                </c:pt>
                <c:pt idx="2518">
                  <c:v>0.00048407428</c:v>
                </c:pt>
                <c:pt idx="2519">
                  <c:v>0.00048454804</c:v>
                </c:pt>
                <c:pt idx="2520">
                  <c:v>0.00018188773</c:v>
                </c:pt>
                <c:pt idx="2521">
                  <c:v>0.00279732723</c:v>
                </c:pt>
                <c:pt idx="2522">
                  <c:v>0.00213211311</c:v>
                </c:pt>
                <c:pt idx="2523">
                  <c:v>0.00069392835</c:v>
                </c:pt>
                <c:pt idx="2524">
                  <c:v>0.00181327532</c:v>
                </c:pt>
                <c:pt idx="2525">
                  <c:v>0.00042683325</c:v>
                </c:pt>
                <c:pt idx="2526">
                  <c:v>0.00066067699</c:v>
                </c:pt>
                <c:pt idx="2527">
                  <c:v>0.00658430344</c:v>
                </c:pt>
                <c:pt idx="2528">
                  <c:v>0.00250475973</c:v>
                </c:pt>
                <c:pt idx="2529">
                  <c:v>0.00016974188</c:v>
                </c:pt>
                <c:pt idx="2530">
                  <c:v>0.00138498056</c:v>
                </c:pt>
                <c:pt idx="2531">
                  <c:v>0.40034238167</c:v>
                </c:pt>
                <c:pt idx="2532">
                  <c:v>0.00019689897</c:v>
                </c:pt>
                <c:pt idx="2533">
                  <c:v>0.00019844761</c:v>
                </c:pt>
                <c:pt idx="2534">
                  <c:v>0.00109103366</c:v>
                </c:pt>
                <c:pt idx="2535">
                  <c:v>0.00013355538</c:v>
                </c:pt>
                <c:pt idx="2536">
                  <c:v>0.00049417129</c:v>
                </c:pt>
                <c:pt idx="2537">
                  <c:v>0.00052513695</c:v>
                </c:pt>
                <c:pt idx="2538">
                  <c:v>0.13200717684</c:v>
                </c:pt>
                <c:pt idx="2539">
                  <c:v>0.00178629928</c:v>
                </c:pt>
                <c:pt idx="2540">
                  <c:v>0.00248927194</c:v>
                </c:pt>
                <c:pt idx="2541">
                  <c:v>0.00138667636</c:v>
                </c:pt>
                <c:pt idx="2542">
                  <c:v>0.00104822468</c:v>
                </c:pt>
                <c:pt idx="2543">
                  <c:v>0.00052718228</c:v>
                </c:pt>
                <c:pt idx="2544">
                  <c:v>0.00152485187</c:v>
                </c:pt>
                <c:pt idx="2545">
                  <c:v>0.00154583848</c:v>
                </c:pt>
                <c:pt idx="2546">
                  <c:v>0.00078092154</c:v>
                </c:pt>
                <c:pt idx="2547">
                  <c:v>0.00035311118</c:v>
                </c:pt>
                <c:pt idx="2548">
                  <c:v>0.00167430716</c:v>
                </c:pt>
                <c:pt idx="2549">
                  <c:v>0.00153702942</c:v>
                </c:pt>
                <c:pt idx="2550">
                  <c:v>0.00150516508</c:v>
                </c:pt>
                <c:pt idx="2551">
                  <c:v>0.00591020746</c:v>
                </c:pt>
                <c:pt idx="2552">
                  <c:v>0.00389413436</c:v>
                </c:pt>
                <c:pt idx="2553">
                  <c:v>0.00080251761</c:v>
                </c:pt>
                <c:pt idx="2554">
                  <c:v>0.00175278183</c:v>
                </c:pt>
                <c:pt idx="2555">
                  <c:v>0.00043792325</c:v>
                </c:pt>
                <c:pt idx="2556">
                  <c:v>0.00069475829</c:v>
                </c:pt>
                <c:pt idx="2557">
                  <c:v>0.00035847573</c:v>
                </c:pt>
                <c:pt idx="2558">
                  <c:v>1.27154584287</c:v>
                </c:pt>
                <c:pt idx="2559">
                  <c:v>0.00554313517</c:v>
                </c:pt>
                <c:pt idx="2560">
                  <c:v>0.0002490851</c:v>
                </c:pt>
                <c:pt idx="2561">
                  <c:v>0.12795778682</c:v>
                </c:pt>
                <c:pt idx="2562">
                  <c:v>0.00209288936</c:v>
                </c:pt>
                <c:pt idx="2563">
                  <c:v>0.0015515906</c:v>
                </c:pt>
                <c:pt idx="2564">
                  <c:v>0.00110904979</c:v>
                </c:pt>
                <c:pt idx="2565">
                  <c:v>0.00610088834</c:v>
                </c:pt>
                <c:pt idx="2566">
                  <c:v>0.00558166577</c:v>
                </c:pt>
                <c:pt idx="2567">
                  <c:v>0.00147674585</c:v>
                </c:pt>
                <c:pt idx="2568">
                  <c:v>2.94963415338</c:v>
                </c:pt>
                <c:pt idx="2569">
                  <c:v>0.00141213247</c:v>
                </c:pt>
                <c:pt idx="2570">
                  <c:v>0.00064536815</c:v>
                </c:pt>
                <c:pt idx="2571">
                  <c:v>0.00050893174</c:v>
                </c:pt>
                <c:pt idx="2572">
                  <c:v>0.00083175268</c:v>
                </c:pt>
                <c:pt idx="2573">
                  <c:v>0.00185473962</c:v>
                </c:pt>
                <c:pt idx="2574">
                  <c:v>0.00212527558</c:v>
                </c:pt>
                <c:pt idx="2575">
                  <c:v>0.00453754759</c:v>
                </c:pt>
                <c:pt idx="2576">
                  <c:v>0.00078879336</c:v>
                </c:pt>
                <c:pt idx="2577">
                  <c:v>0.0051633123</c:v>
                </c:pt>
                <c:pt idx="2578">
                  <c:v>0.0016079359</c:v>
                </c:pt>
                <c:pt idx="2579">
                  <c:v>0.00154287569</c:v>
                </c:pt>
                <c:pt idx="2580">
                  <c:v>0.00091882323</c:v>
                </c:pt>
                <c:pt idx="2581">
                  <c:v>0.00189830083</c:v>
                </c:pt>
                <c:pt idx="2582">
                  <c:v>0.01263934973</c:v>
                </c:pt>
                <c:pt idx="2583">
                  <c:v>0.00132747568</c:v>
                </c:pt>
                <c:pt idx="2584">
                  <c:v>0.00100875676</c:v>
                </c:pt>
                <c:pt idx="2585">
                  <c:v>0.0356529404</c:v>
                </c:pt>
                <c:pt idx="2586">
                  <c:v>0.00194960505</c:v>
                </c:pt>
                <c:pt idx="2587">
                  <c:v>0.00020563208</c:v>
                </c:pt>
                <c:pt idx="2588">
                  <c:v>0.00028017077</c:v>
                </c:pt>
                <c:pt idx="2589">
                  <c:v>0.00125613607</c:v>
                </c:pt>
                <c:pt idx="2590">
                  <c:v>0.00011606529</c:v>
                </c:pt>
                <c:pt idx="2591">
                  <c:v>0.00559745855</c:v>
                </c:pt>
                <c:pt idx="2592">
                  <c:v>0.00020369319</c:v>
                </c:pt>
                <c:pt idx="2593">
                  <c:v>0.00133004693</c:v>
                </c:pt>
                <c:pt idx="2594">
                  <c:v>0.00218777665</c:v>
                </c:pt>
                <c:pt idx="2595">
                  <c:v>0.00327075656</c:v>
                </c:pt>
                <c:pt idx="2596">
                  <c:v>0.00033794498</c:v>
                </c:pt>
                <c:pt idx="2597">
                  <c:v>0.00072698875</c:v>
                </c:pt>
                <c:pt idx="2598">
                  <c:v>0.00047345437</c:v>
                </c:pt>
                <c:pt idx="2599">
                  <c:v>0.00069013921</c:v>
                </c:pt>
                <c:pt idx="2600">
                  <c:v>0.00120139933</c:v>
                </c:pt>
                <c:pt idx="2601">
                  <c:v>0.00068890769</c:v>
                </c:pt>
                <c:pt idx="2602">
                  <c:v>0.00120544013</c:v>
                </c:pt>
                <c:pt idx="2603">
                  <c:v>0.0022339546</c:v>
                </c:pt>
                <c:pt idx="2604">
                  <c:v>0.0293732639</c:v>
                </c:pt>
                <c:pt idx="2605">
                  <c:v>0.00203886066</c:v>
                </c:pt>
                <c:pt idx="2606">
                  <c:v>0.00285259827</c:v>
                </c:pt>
                <c:pt idx="2607">
                  <c:v>0.00424760091</c:v>
                </c:pt>
                <c:pt idx="2608">
                  <c:v>0.00162452352</c:v>
                </c:pt>
                <c:pt idx="2609">
                  <c:v>0.00205844942</c:v>
                </c:pt>
                <c:pt idx="2610">
                  <c:v>0.00183550983</c:v>
                </c:pt>
                <c:pt idx="2611">
                  <c:v>0.00121560024</c:v>
                </c:pt>
                <c:pt idx="2612">
                  <c:v>0.00058220227</c:v>
                </c:pt>
                <c:pt idx="2613">
                  <c:v>0.59461976572</c:v>
                </c:pt>
                <c:pt idx="2614">
                  <c:v>0.00232355343</c:v>
                </c:pt>
                <c:pt idx="2615">
                  <c:v>0.00245713316</c:v>
                </c:pt>
                <c:pt idx="2616">
                  <c:v>8.778337683739998</c:v>
                </c:pt>
                <c:pt idx="2617">
                  <c:v>0.00019490248</c:v>
                </c:pt>
                <c:pt idx="2618">
                  <c:v>0.00089030763</c:v>
                </c:pt>
                <c:pt idx="2619">
                  <c:v>0.00033042761</c:v>
                </c:pt>
                <c:pt idx="2620">
                  <c:v>0.00103671674</c:v>
                </c:pt>
                <c:pt idx="2621">
                  <c:v>0.00115704316</c:v>
                </c:pt>
                <c:pt idx="2622">
                  <c:v>0.00145495782</c:v>
                </c:pt>
                <c:pt idx="2623">
                  <c:v>0.0001649653</c:v>
                </c:pt>
                <c:pt idx="2624">
                  <c:v>0.00210415679</c:v>
                </c:pt>
                <c:pt idx="2625">
                  <c:v>0.00177965121</c:v>
                </c:pt>
                <c:pt idx="2626">
                  <c:v>0.00727268169</c:v>
                </c:pt>
                <c:pt idx="2627">
                  <c:v>0.00189034626</c:v>
                </c:pt>
                <c:pt idx="2628">
                  <c:v>0.00285808331</c:v>
                </c:pt>
                <c:pt idx="2629">
                  <c:v>0.00490961002</c:v>
                </c:pt>
                <c:pt idx="2630">
                  <c:v>0.00065006903</c:v>
                </c:pt>
                <c:pt idx="2631">
                  <c:v>0.00540185501</c:v>
                </c:pt>
                <c:pt idx="2632">
                  <c:v>0.00057351595</c:v>
                </c:pt>
                <c:pt idx="2633">
                  <c:v>0.00102535882</c:v>
                </c:pt>
                <c:pt idx="2634">
                  <c:v>0.00252351091</c:v>
                </c:pt>
                <c:pt idx="2635">
                  <c:v>0.00084618121</c:v>
                </c:pt>
                <c:pt idx="2636">
                  <c:v>0.0006478272</c:v>
                </c:pt>
                <c:pt idx="2637">
                  <c:v>0.0011460494</c:v>
                </c:pt>
                <c:pt idx="2638">
                  <c:v>0.00083010682</c:v>
                </c:pt>
                <c:pt idx="2639">
                  <c:v>0.00040049886</c:v>
                </c:pt>
                <c:pt idx="2640">
                  <c:v>0.00076039269</c:v>
                </c:pt>
                <c:pt idx="2641">
                  <c:v>0.00057621905</c:v>
                </c:pt>
                <c:pt idx="2642">
                  <c:v>0.00015328532</c:v>
                </c:pt>
                <c:pt idx="2643">
                  <c:v>0.00136610083</c:v>
                </c:pt>
                <c:pt idx="2644">
                  <c:v>0.00187066051</c:v>
                </c:pt>
                <c:pt idx="2645">
                  <c:v>0.00693059464</c:v>
                </c:pt>
                <c:pt idx="2646">
                  <c:v>0.00111679313</c:v>
                </c:pt>
                <c:pt idx="2647">
                  <c:v>0.00258995322</c:v>
                </c:pt>
                <c:pt idx="2648">
                  <c:v>0.0005890622</c:v>
                </c:pt>
                <c:pt idx="2649">
                  <c:v>0.00395757706</c:v>
                </c:pt>
                <c:pt idx="2650">
                  <c:v>0.00454230064</c:v>
                </c:pt>
                <c:pt idx="2651">
                  <c:v>0.00704634667</c:v>
                </c:pt>
                <c:pt idx="2652">
                  <c:v>0.00282995032</c:v>
                </c:pt>
                <c:pt idx="2653">
                  <c:v>0.00733955683</c:v>
                </c:pt>
                <c:pt idx="2654">
                  <c:v>0.00255523199</c:v>
                </c:pt>
                <c:pt idx="2655">
                  <c:v>0.00145364738</c:v>
                </c:pt>
                <c:pt idx="2656">
                  <c:v>0.16862713569</c:v>
                </c:pt>
                <c:pt idx="2657">
                  <c:v>0.00104505558</c:v>
                </c:pt>
                <c:pt idx="2658">
                  <c:v>0.00043772307</c:v>
                </c:pt>
                <c:pt idx="2659">
                  <c:v>0.00092053447</c:v>
                </c:pt>
                <c:pt idx="2660">
                  <c:v>0.00393722312</c:v>
                </c:pt>
                <c:pt idx="2661">
                  <c:v>0.00047423008</c:v>
                </c:pt>
                <c:pt idx="2662">
                  <c:v>0.00092531603</c:v>
                </c:pt>
                <c:pt idx="2663">
                  <c:v>0.00017990607</c:v>
                </c:pt>
                <c:pt idx="2664">
                  <c:v>0.00152797467</c:v>
                </c:pt>
                <c:pt idx="2665">
                  <c:v>0.00219211412</c:v>
                </c:pt>
                <c:pt idx="2666">
                  <c:v>0.00140074633</c:v>
                </c:pt>
                <c:pt idx="2667">
                  <c:v>0.00113596294</c:v>
                </c:pt>
                <c:pt idx="2668">
                  <c:v>0.00020151311</c:v>
                </c:pt>
                <c:pt idx="2669">
                  <c:v>0.00012234892</c:v>
                </c:pt>
                <c:pt idx="2670">
                  <c:v>0.00089565771</c:v>
                </c:pt>
                <c:pt idx="2671">
                  <c:v>0.0002073057</c:v>
                </c:pt>
                <c:pt idx="2672">
                  <c:v>0.0047415355</c:v>
                </c:pt>
                <c:pt idx="2673">
                  <c:v>0.00129045542</c:v>
                </c:pt>
                <c:pt idx="2674">
                  <c:v>0.87927005573</c:v>
                </c:pt>
                <c:pt idx="2675">
                  <c:v>0.00030138342</c:v>
                </c:pt>
                <c:pt idx="2676">
                  <c:v>0.00020900217</c:v>
                </c:pt>
                <c:pt idx="2677">
                  <c:v>0.0001428932</c:v>
                </c:pt>
                <c:pt idx="2678">
                  <c:v>0.00076318267</c:v>
                </c:pt>
                <c:pt idx="2679">
                  <c:v>0.00019569238</c:v>
                </c:pt>
                <c:pt idx="2680">
                  <c:v>4.28983016371</c:v>
                </c:pt>
                <c:pt idx="2681">
                  <c:v>0.00074373902</c:v>
                </c:pt>
                <c:pt idx="2682">
                  <c:v>0.00160809706</c:v>
                </c:pt>
                <c:pt idx="2683">
                  <c:v>0.00044248647</c:v>
                </c:pt>
                <c:pt idx="2684">
                  <c:v>9.25218526912</c:v>
                </c:pt>
                <c:pt idx="2685">
                  <c:v>0.00013149079</c:v>
                </c:pt>
                <c:pt idx="2686">
                  <c:v>0.00022086257</c:v>
                </c:pt>
                <c:pt idx="2687">
                  <c:v>0.00499100774</c:v>
                </c:pt>
                <c:pt idx="2688">
                  <c:v>0.0004388975</c:v>
                </c:pt>
                <c:pt idx="2689">
                  <c:v>0.00602710314</c:v>
                </c:pt>
                <c:pt idx="2690">
                  <c:v>0.00038603538</c:v>
                </c:pt>
                <c:pt idx="2691">
                  <c:v>0.00179926532</c:v>
                </c:pt>
                <c:pt idx="2692">
                  <c:v>0.00129465313</c:v>
                </c:pt>
                <c:pt idx="2693">
                  <c:v>0.00116355509</c:v>
                </c:pt>
                <c:pt idx="2694">
                  <c:v>0.00028017261</c:v>
                </c:pt>
                <c:pt idx="2695">
                  <c:v>0.00045650316</c:v>
                </c:pt>
                <c:pt idx="2696">
                  <c:v>0.00051736261</c:v>
                </c:pt>
                <c:pt idx="2697">
                  <c:v>0.20102149153</c:v>
                </c:pt>
                <c:pt idx="2698">
                  <c:v>0.00099462235</c:v>
                </c:pt>
                <c:pt idx="2699">
                  <c:v>0.00678962417</c:v>
                </c:pt>
                <c:pt idx="2700">
                  <c:v>0.00134040116</c:v>
                </c:pt>
                <c:pt idx="2701">
                  <c:v>0.00051396229</c:v>
                </c:pt>
                <c:pt idx="2702">
                  <c:v>0.00136565421</c:v>
                </c:pt>
                <c:pt idx="2703">
                  <c:v>0.00034314525</c:v>
                </c:pt>
                <c:pt idx="2704">
                  <c:v>0.00046464232</c:v>
                </c:pt>
                <c:pt idx="2705">
                  <c:v>3.54266505562</c:v>
                </c:pt>
                <c:pt idx="2706">
                  <c:v>0.00033199782</c:v>
                </c:pt>
                <c:pt idx="2707">
                  <c:v>0.00191298922</c:v>
                </c:pt>
                <c:pt idx="2708">
                  <c:v>0.0015932142</c:v>
                </c:pt>
                <c:pt idx="2709">
                  <c:v>0.00183811042</c:v>
                </c:pt>
                <c:pt idx="2710">
                  <c:v>0.00085510194</c:v>
                </c:pt>
                <c:pt idx="2711">
                  <c:v>0.49289820761</c:v>
                </c:pt>
                <c:pt idx="2712">
                  <c:v>0.00064881039</c:v>
                </c:pt>
                <c:pt idx="2713">
                  <c:v>0.00159685204</c:v>
                </c:pt>
                <c:pt idx="2714">
                  <c:v>0.00016905321</c:v>
                </c:pt>
                <c:pt idx="2715">
                  <c:v>0.00051241516</c:v>
                </c:pt>
                <c:pt idx="2716">
                  <c:v>0.00066344953</c:v>
                </c:pt>
                <c:pt idx="2717">
                  <c:v>0.00035704619</c:v>
                </c:pt>
                <c:pt idx="2718">
                  <c:v>0.00064698547</c:v>
                </c:pt>
                <c:pt idx="2719">
                  <c:v>0.00022513994</c:v>
                </c:pt>
                <c:pt idx="2720">
                  <c:v>0.00043026101</c:v>
                </c:pt>
                <c:pt idx="2721">
                  <c:v>0.00032596951</c:v>
                </c:pt>
                <c:pt idx="2722">
                  <c:v>0.0009190587</c:v>
                </c:pt>
                <c:pt idx="2723">
                  <c:v>0.00069712035</c:v>
                </c:pt>
                <c:pt idx="2724">
                  <c:v>0.00012632317</c:v>
                </c:pt>
                <c:pt idx="2725">
                  <c:v>0.00020249112</c:v>
                </c:pt>
                <c:pt idx="2726">
                  <c:v>6.96631448658</c:v>
                </c:pt>
                <c:pt idx="2727">
                  <c:v>0.00033072766</c:v>
                </c:pt>
                <c:pt idx="2728">
                  <c:v>0.00061481105</c:v>
                </c:pt>
                <c:pt idx="2729">
                  <c:v>0.00289292536</c:v>
                </c:pt>
                <c:pt idx="2730">
                  <c:v>0.0067632043</c:v>
                </c:pt>
                <c:pt idx="2731">
                  <c:v>0.00342535026</c:v>
                </c:pt>
                <c:pt idx="2732">
                  <c:v>0.00752135563</c:v>
                </c:pt>
                <c:pt idx="2733">
                  <c:v>0.00014386449</c:v>
                </c:pt>
                <c:pt idx="2734">
                  <c:v>0.00024039437</c:v>
                </c:pt>
                <c:pt idx="2735">
                  <c:v>0.00158750303</c:v>
                </c:pt>
                <c:pt idx="2736">
                  <c:v>0.00027756232</c:v>
                </c:pt>
                <c:pt idx="2737">
                  <c:v>6.73688624178</c:v>
                </c:pt>
                <c:pt idx="2738">
                  <c:v>0.00111599273</c:v>
                </c:pt>
                <c:pt idx="2739">
                  <c:v>0.00079321069</c:v>
                </c:pt>
                <c:pt idx="2740">
                  <c:v>0.00016301675</c:v>
                </c:pt>
                <c:pt idx="2741">
                  <c:v>0.00103328228</c:v>
                </c:pt>
                <c:pt idx="2742">
                  <c:v>0.00038276493</c:v>
                </c:pt>
                <c:pt idx="2743">
                  <c:v>0.00030402418</c:v>
                </c:pt>
                <c:pt idx="2744">
                  <c:v>0.00071135504</c:v>
                </c:pt>
                <c:pt idx="2745">
                  <c:v>0.00116436085</c:v>
                </c:pt>
                <c:pt idx="2746">
                  <c:v>0.00377594599</c:v>
                </c:pt>
                <c:pt idx="2747">
                  <c:v>0.00014774953</c:v>
                </c:pt>
                <c:pt idx="2748">
                  <c:v>0.00088959567</c:v>
                </c:pt>
                <c:pt idx="2749">
                  <c:v>0.00091184064</c:v>
                </c:pt>
                <c:pt idx="2750">
                  <c:v>0.00054382432</c:v>
                </c:pt>
                <c:pt idx="2751">
                  <c:v>0.00089060686</c:v>
                </c:pt>
                <c:pt idx="2752">
                  <c:v>0.0009754567</c:v>
                </c:pt>
                <c:pt idx="2753">
                  <c:v>0.00256185411</c:v>
                </c:pt>
                <c:pt idx="2754">
                  <c:v>0.00015337471</c:v>
                </c:pt>
                <c:pt idx="2755">
                  <c:v>0.43453680471</c:v>
                </c:pt>
                <c:pt idx="2756">
                  <c:v>0.10380161863</c:v>
                </c:pt>
                <c:pt idx="2757">
                  <c:v>0.00101998076</c:v>
                </c:pt>
                <c:pt idx="2758">
                  <c:v>0.02632670749</c:v>
                </c:pt>
                <c:pt idx="2759">
                  <c:v>0.00063145203</c:v>
                </c:pt>
                <c:pt idx="2760">
                  <c:v>0.00762803537</c:v>
                </c:pt>
                <c:pt idx="2761">
                  <c:v>0.05831482379</c:v>
                </c:pt>
                <c:pt idx="2762">
                  <c:v>0.00082603645</c:v>
                </c:pt>
                <c:pt idx="2763">
                  <c:v>0.00157121786</c:v>
                </c:pt>
                <c:pt idx="2764">
                  <c:v>0.00138349805</c:v>
                </c:pt>
                <c:pt idx="2765">
                  <c:v>0.01758183307</c:v>
                </c:pt>
                <c:pt idx="2766">
                  <c:v>0.00211243676</c:v>
                </c:pt>
                <c:pt idx="2767">
                  <c:v>0.00089512807</c:v>
                </c:pt>
                <c:pt idx="2768">
                  <c:v>0.00099982916</c:v>
                </c:pt>
                <c:pt idx="2769">
                  <c:v>0.00389438044</c:v>
                </c:pt>
                <c:pt idx="2770">
                  <c:v>0.00298768614</c:v>
                </c:pt>
                <c:pt idx="2771">
                  <c:v>0.00315738279</c:v>
                </c:pt>
                <c:pt idx="2772">
                  <c:v>0.00179193399</c:v>
                </c:pt>
                <c:pt idx="2773">
                  <c:v>0.02727861182</c:v>
                </c:pt>
                <c:pt idx="2774">
                  <c:v>0.00063657896</c:v>
                </c:pt>
                <c:pt idx="2775">
                  <c:v>0.00017410798</c:v>
                </c:pt>
                <c:pt idx="2776">
                  <c:v>0.00130322649</c:v>
                </c:pt>
                <c:pt idx="2777">
                  <c:v>0.00048421371</c:v>
                </c:pt>
                <c:pt idx="2778">
                  <c:v>0.00219882674</c:v>
                </c:pt>
                <c:pt idx="2779">
                  <c:v>0.00106474839</c:v>
                </c:pt>
                <c:pt idx="2780">
                  <c:v>0.25014721368</c:v>
                </c:pt>
                <c:pt idx="2781">
                  <c:v>0.00185818521</c:v>
                </c:pt>
                <c:pt idx="2782">
                  <c:v>0.00071844884</c:v>
                </c:pt>
                <c:pt idx="2783">
                  <c:v>0.00051280403</c:v>
                </c:pt>
                <c:pt idx="2784">
                  <c:v>0.0040346951</c:v>
                </c:pt>
                <c:pt idx="2785">
                  <c:v>0.01004862205</c:v>
                </c:pt>
                <c:pt idx="2786">
                  <c:v>0.00109516367</c:v>
                </c:pt>
                <c:pt idx="2787">
                  <c:v>0.00193512898</c:v>
                </c:pt>
                <c:pt idx="2788">
                  <c:v>0.00185853974</c:v>
                </c:pt>
                <c:pt idx="2789">
                  <c:v>0.00104721215</c:v>
                </c:pt>
                <c:pt idx="2790">
                  <c:v>0.00114195757</c:v>
                </c:pt>
                <c:pt idx="2791">
                  <c:v>0.00065298437</c:v>
                </c:pt>
                <c:pt idx="2792">
                  <c:v>0.00117745945</c:v>
                </c:pt>
                <c:pt idx="2793">
                  <c:v>0.01156599677</c:v>
                </c:pt>
                <c:pt idx="2794">
                  <c:v>0.001828075</c:v>
                </c:pt>
                <c:pt idx="2795">
                  <c:v>0.00076984441</c:v>
                </c:pt>
                <c:pt idx="2796">
                  <c:v>0.00020979454</c:v>
                </c:pt>
                <c:pt idx="2797">
                  <c:v>0.00401398674</c:v>
                </c:pt>
                <c:pt idx="2798">
                  <c:v>0.00057891482</c:v>
                </c:pt>
                <c:pt idx="2799">
                  <c:v>0.00093460652</c:v>
                </c:pt>
                <c:pt idx="2800">
                  <c:v>0.0005936412</c:v>
                </c:pt>
                <c:pt idx="2801">
                  <c:v>0.00060701248</c:v>
                </c:pt>
                <c:pt idx="2802">
                  <c:v>0.00019737627</c:v>
                </c:pt>
                <c:pt idx="2803">
                  <c:v>0.00042592158</c:v>
                </c:pt>
                <c:pt idx="2804">
                  <c:v>0.00077162407</c:v>
                </c:pt>
                <c:pt idx="2805">
                  <c:v>0.0005377441</c:v>
                </c:pt>
                <c:pt idx="2806">
                  <c:v>0.0001328928</c:v>
                </c:pt>
                <c:pt idx="2807">
                  <c:v>0.000543991</c:v>
                </c:pt>
                <c:pt idx="2808">
                  <c:v>0.00066147529</c:v>
                </c:pt>
                <c:pt idx="2809">
                  <c:v>0.00050484237</c:v>
                </c:pt>
                <c:pt idx="2810">
                  <c:v>0.00173429714</c:v>
                </c:pt>
                <c:pt idx="2811">
                  <c:v>0.00308218721</c:v>
                </c:pt>
                <c:pt idx="2812">
                  <c:v>0.00114452901</c:v>
                </c:pt>
                <c:pt idx="2813">
                  <c:v>0.00072936819</c:v>
                </c:pt>
                <c:pt idx="2814">
                  <c:v>0.00134259459</c:v>
                </c:pt>
                <c:pt idx="2815">
                  <c:v>0.00154119668</c:v>
                </c:pt>
                <c:pt idx="2816">
                  <c:v>0.01363924286</c:v>
                </c:pt>
                <c:pt idx="2817">
                  <c:v>0.00084489512</c:v>
                </c:pt>
                <c:pt idx="2818">
                  <c:v>0.00078855352</c:v>
                </c:pt>
                <c:pt idx="2819">
                  <c:v>0.01253958796</c:v>
                </c:pt>
                <c:pt idx="2820">
                  <c:v>0.00078818189</c:v>
                </c:pt>
                <c:pt idx="2821">
                  <c:v>0.00057863413</c:v>
                </c:pt>
                <c:pt idx="2822">
                  <c:v>0.00034118406</c:v>
                </c:pt>
                <c:pt idx="2823">
                  <c:v>0.00025363169</c:v>
                </c:pt>
                <c:pt idx="2824">
                  <c:v>0.00040696908</c:v>
                </c:pt>
                <c:pt idx="2825">
                  <c:v>0.00022491547</c:v>
                </c:pt>
                <c:pt idx="2826">
                  <c:v>0.0004443359</c:v>
                </c:pt>
                <c:pt idx="2827">
                  <c:v>0.00191026504</c:v>
                </c:pt>
                <c:pt idx="2828">
                  <c:v>0.00027485642</c:v>
                </c:pt>
                <c:pt idx="2829">
                  <c:v>0.00064978298</c:v>
                </c:pt>
                <c:pt idx="2830">
                  <c:v>0.00106148654</c:v>
                </c:pt>
                <c:pt idx="2831">
                  <c:v>0.00018019158</c:v>
                </c:pt>
                <c:pt idx="2832">
                  <c:v>0.00024742515</c:v>
                </c:pt>
                <c:pt idx="2833">
                  <c:v>0.00020214185</c:v>
                </c:pt>
                <c:pt idx="2834">
                  <c:v>0.00015733308</c:v>
                </c:pt>
                <c:pt idx="2835">
                  <c:v>0.00019304388</c:v>
                </c:pt>
                <c:pt idx="2836">
                  <c:v>0.00082344449</c:v>
                </c:pt>
                <c:pt idx="2837">
                  <c:v>0.00024440567</c:v>
                </c:pt>
                <c:pt idx="2838">
                  <c:v>0.02421659347</c:v>
                </c:pt>
                <c:pt idx="2839">
                  <c:v>0.00023871747</c:v>
                </c:pt>
                <c:pt idx="2840">
                  <c:v>0.00025474225</c:v>
                </c:pt>
                <c:pt idx="2841">
                  <c:v>0.00010850243</c:v>
                </c:pt>
                <c:pt idx="2842">
                  <c:v>0.00052063169</c:v>
                </c:pt>
                <c:pt idx="2843">
                  <c:v>0.00106745765</c:v>
                </c:pt>
                <c:pt idx="2844">
                  <c:v>9.58028510249</c:v>
                </c:pt>
                <c:pt idx="2845">
                  <c:v>0.00049579334</c:v>
                </c:pt>
                <c:pt idx="2846">
                  <c:v>0.0002883355</c:v>
                </c:pt>
                <c:pt idx="2847">
                  <c:v>0.00018595942</c:v>
                </c:pt>
                <c:pt idx="2848">
                  <c:v>0.00051835793</c:v>
                </c:pt>
                <c:pt idx="2849">
                  <c:v>0.0031506699</c:v>
                </c:pt>
                <c:pt idx="2850">
                  <c:v>0.00053538707</c:v>
                </c:pt>
                <c:pt idx="2851">
                  <c:v>0.00019948186</c:v>
                </c:pt>
                <c:pt idx="2852">
                  <c:v>0.00077601676</c:v>
                </c:pt>
                <c:pt idx="2853">
                  <c:v>0.00069125851</c:v>
                </c:pt>
                <c:pt idx="2854">
                  <c:v>0.00125648921</c:v>
                </c:pt>
                <c:pt idx="2855">
                  <c:v>0.00026625254</c:v>
                </c:pt>
                <c:pt idx="2856">
                  <c:v>9.018107701929997</c:v>
                </c:pt>
                <c:pt idx="2857">
                  <c:v>0.00022758715</c:v>
                </c:pt>
                <c:pt idx="2858">
                  <c:v>0.00017281201</c:v>
                </c:pt>
                <c:pt idx="2859">
                  <c:v>7.33040729281</c:v>
                </c:pt>
                <c:pt idx="2860">
                  <c:v>0.00011627215</c:v>
                </c:pt>
                <c:pt idx="2861">
                  <c:v>0.00034595833</c:v>
                </c:pt>
                <c:pt idx="2862">
                  <c:v>0.00036683871</c:v>
                </c:pt>
                <c:pt idx="2863">
                  <c:v>0.00016848663</c:v>
                </c:pt>
                <c:pt idx="2864">
                  <c:v>0.0002582289</c:v>
                </c:pt>
                <c:pt idx="2865">
                  <c:v>0.000315944</c:v>
                </c:pt>
                <c:pt idx="2866">
                  <c:v>0.00010178204</c:v>
                </c:pt>
                <c:pt idx="2867">
                  <c:v>0.000253537</c:v>
                </c:pt>
                <c:pt idx="2868">
                  <c:v>0.0004631728</c:v>
                </c:pt>
                <c:pt idx="2869">
                  <c:v>0.00506912034</c:v>
                </c:pt>
                <c:pt idx="2870">
                  <c:v>0.0003000609</c:v>
                </c:pt>
                <c:pt idx="2871">
                  <c:v>0.0003063638</c:v>
                </c:pt>
                <c:pt idx="2872">
                  <c:v>0.00080942064</c:v>
                </c:pt>
                <c:pt idx="2873">
                  <c:v>0.00057827952</c:v>
                </c:pt>
                <c:pt idx="2874">
                  <c:v>0.00158413937</c:v>
                </c:pt>
                <c:pt idx="2875">
                  <c:v>0.00099305673</c:v>
                </c:pt>
                <c:pt idx="2876">
                  <c:v>0.00087190784</c:v>
                </c:pt>
                <c:pt idx="2877">
                  <c:v>0.00015072457</c:v>
                </c:pt>
                <c:pt idx="2878">
                  <c:v>4.892426333489984</c:v>
                </c:pt>
                <c:pt idx="2879">
                  <c:v>0.00042909093</c:v>
                </c:pt>
                <c:pt idx="2880">
                  <c:v>5.192911410549975</c:v>
                </c:pt>
                <c:pt idx="2881">
                  <c:v>0.00050922747</c:v>
                </c:pt>
                <c:pt idx="2882">
                  <c:v>0.00041993642</c:v>
                </c:pt>
                <c:pt idx="2883">
                  <c:v>0.00012068843</c:v>
                </c:pt>
                <c:pt idx="2884">
                  <c:v>0.0002516921</c:v>
                </c:pt>
                <c:pt idx="2885">
                  <c:v>0.00028104622</c:v>
                </c:pt>
                <c:pt idx="2886">
                  <c:v>0.00031816536</c:v>
                </c:pt>
                <c:pt idx="2887">
                  <c:v>0.0002863775</c:v>
                </c:pt>
                <c:pt idx="2888">
                  <c:v>0.00027635509</c:v>
                </c:pt>
                <c:pt idx="2889">
                  <c:v>0.00042732572</c:v>
                </c:pt>
                <c:pt idx="2890">
                  <c:v>0.34732985398</c:v>
                </c:pt>
                <c:pt idx="2891">
                  <c:v>0.00041824058</c:v>
                </c:pt>
                <c:pt idx="2892">
                  <c:v>0.00019841268</c:v>
                </c:pt>
                <c:pt idx="2893">
                  <c:v>0.00034259861</c:v>
                </c:pt>
                <c:pt idx="2894">
                  <c:v>0.00105679745</c:v>
                </c:pt>
                <c:pt idx="2895">
                  <c:v>5.99384084016</c:v>
                </c:pt>
                <c:pt idx="2896">
                  <c:v>3.0147185423</c:v>
                </c:pt>
                <c:pt idx="2897">
                  <c:v>0.00012855035</c:v>
                </c:pt>
                <c:pt idx="2898">
                  <c:v>0.00010175938</c:v>
                </c:pt>
                <c:pt idx="2899">
                  <c:v>0.00010912777</c:v>
                </c:pt>
                <c:pt idx="2900">
                  <c:v>0.00012654188</c:v>
                </c:pt>
                <c:pt idx="2901">
                  <c:v>0.00022271561</c:v>
                </c:pt>
                <c:pt idx="2902">
                  <c:v>0.00055044676</c:v>
                </c:pt>
                <c:pt idx="2903">
                  <c:v>0.00039503598</c:v>
                </c:pt>
                <c:pt idx="2904">
                  <c:v>0.00069540261</c:v>
                </c:pt>
                <c:pt idx="2905">
                  <c:v>0.00093082582</c:v>
                </c:pt>
                <c:pt idx="2906">
                  <c:v>0.00242824017</c:v>
                </c:pt>
                <c:pt idx="2907">
                  <c:v>0.00021924425</c:v>
                </c:pt>
                <c:pt idx="2908">
                  <c:v>0.00020137979</c:v>
                </c:pt>
                <c:pt idx="2909">
                  <c:v>0.00075877044</c:v>
                </c:pt>
                <c:pt idx="2910">
                  <c:v>0.00050120997</c:v>
                </c:pt>
                <c:pt idx="2911">
                  <c:v>0.00033008803</c:v>
                </c:pt>
                <c:pt idx="2912">
                  <c:v>0.00388215613</c:v>
                </c:pt>
                <c:pt idx="2913">
                  <c:v>0.00058138768</c:v>
                </c:pt>
                <c:pt idx="2914">
                  <c:v>0.00038919778</c:v>
                </c:pt>
                <c:pt idx="2915">
                  <c:v>0.00041397522</c:v>
                </c:pt>
                <c:pt idx="2916">
                  <c:v>0.0007923093</c:v>
                </c:pt>
                <c:pt idx="2917">
                  <c:v>0.00355744094</c:v>
                </c:pt>
                <c:pt idx="2918">
                  <c:v>0.00057506183</c:v>
                </c:pt>
                <c:pt idx="2919">
                  <c:v>0.50253830231</c:v>
                </c:pt>
                <c:pt idx="2920">
                  <c:v>0.00499454627</c:v>
                </c:pt>
                <c:pt idx="2921">
                  <c:v>0.001378734</c:v>
                </c:pt>
                <c:pt idx="2922">
                  <c:v>0.00094882334</c:v>
                </c:pt>
                <c:pt idx="2923">
                  <c:v>0.00053397462</c:v>
                </c:pt>
                <c:pt idx="2924">
                  <c:v>0.00149021426</c:v>
                </c:pt>
                <c:pt idx="2925">
                  <c:v>0.00079176633</c:v>
                </c:pt>
                <c:pt idx="2926">
                  <c:v>0.00064668584</c:v>
                </c:pt>
                <c:pt idx="2927">
                  <c:v>0.0038523823</c:v>
                </c:pt>
                <c:pt idx="2928">
                  <c:v>0.00035440333</c:v>
                </c:pt>
                <c:pt idx="2929">
                  <c:v>0.0004940453</c:v>
                </c:pt>
                <c:pt idx="2930">
                  <c:v>0.00331516599</c:v>
                </c:pt>
                <c:pt idx="2931">
                  <c:v>0.0008068827</c:v>
                </c:pt>
                <c:pt idx="2932">
                  <c:v>0.00053788863</c:v>
                </c:pt>
                <c:pt idx="2933">
                  <c:v>0.00054312366</c:v>
                </c:pt>
                <c:pt idx="2934">
                  <c:v>0.17351417424</c:v>
                </c:pt>
                <c:pt idx="2935">
                  <c:v>0.00043700071</c:v>
                </c:pt>
                <c:pt idx="2936">
                  <c:v>0.00072303319</c:v>
                </c:pt>
                <c:pt idx="2937">
                  <c:v>0.00036672258</c:v>
                </c:pt>
                <c:pt idx="2938">
                  <c:v>0.00053231149</c:v>
                </c:pt>
                <c:pt idx="2939">
                  <c:v>0.00041810662</c:v>
                </c:pt>
                <c:pt idx="2940">
                  <c:v>0.00025821571</c:v>
                </c:pt>
                <c:pt idx="2941">
                  <c:v>0.00363727542</c:v>
                </c:pt>
                <c:pt idx="2942">
                  <c:v>0.00102455106</c:v>
                </c:pt>
                <c:pt idx="2943">
                  <c:v>0.00045194573</c:v>
                </c:pt>
                <c:pt idx="2944">
                  <c:v>0.00039356313</c:v>
                </c:pt>
                <c:pt idx="2945">
                  <c:v>0.00039812067</c:v>
                </c:pt>
                <c:pt idx="2946">
                  <c:v>0.00118977152</c:v>
                </c:pt>
                <c:pt idx="2947">
                  <c:v>0.0005237248</c:v>
                </c:pt>
                <c:pt idx="2948">
                  <c:v>1.03585894281</c:v>
                </c:pt>
                <c:pt idx="2949">
                  <c:v>0.00188321703</c:v>
                </c:pt>
                <c:pt idx="2950">
                  <c:v>0.0016468832</c:v>
                </c:pt>
                <c:pt idx="2951">
                  <c:v>0.00215890768</c:v>
                </c:pt>
                <c:pt idx="2952">
                  <c:v>0.09404212572</c:v>
                </c:pt>
                <c:pt idx="2953">
                  <c:v>0.00060813897</c:v>
                </c:pt>
                <c:pt idx="2954">
                  <c:v>0.0003026515</c:v>
                </c:pt>
                <c:pt idx="2955">
                  <c:v>0.00054165399</c:v>
                </c:pt>
                <c:pt idx="2956">
                  <c:v>0.00036826127</c:v>
                </c:pt>
                <c:pt idx="2957">
                  <c:v>0.00080131496</c:v>
                </c:pt>
                <c:pt idx="2958">
                  <c:v>0.00044049265</c:v>
                </c:pt>
                <c:pt idx="2959">
                  <c:v>0.00074316812</c:v>
                </c:pt>
                <c:pt idx="2960">
                  <c:v>0.00375025753</c:v>
                </c:pt>
                <c:pt idx="2961">
                  <c:v>0.00075596269</c:v>
                </c:pt>
                <c:pt idx="2962">
                  <c:v>0.00098465003</c:v>
                </c:pt>
                <c:pt idx="2963">
                  <c:v>0.00011781073</c:v>
                </c:pt>
                <c:pt idx="2964">
                  <c:v>0.00024980601</c:v>
                </c:pt>
                <c:pt idx="2965">
                  <c:v>0.00108304329</c:v>
                </c:pt>
                <c:pt idx="2966">
                  <c:v>6.737436646929975</c:v>
                </c:pt>
                <c:pt idx="2967">
                  <c:v>0.00090219947</c:v>
                </c:pt>
                <c:pt idx="2968">
                  <c:v>0.00202605774</c:v>
                </c:pt>
                <c:pt idx="2969">
                  <c:v>0.00025812278</c:v>
                </c:pt>
                <c:pt idx="2970">
                  <c:v>0.0003471705</c:v>
                </c:pt>
                <c:pt idx="2971">
                  <c:v>0.0019150562</c:v>
                </c:pt>
                <c:pt idx="2972">
                  <c:v>0.0001936545</c:v>
                </c:pt>
                <c:pt idx="2973">
                  <c:v>0.00084046888</c:v>
                </c:pt>
                <c:pt idx="2974">
                  <c:v>0.00382514756</c:v>
                </c:pt>
                <c:pt idx="2975">
                  <c:v>0.00033061268</c:v>
                </c:pt>
                <c:pt idx="2976">
                  <c:v>0.00520182321</c:v>
                </c:pt>
                <c:pt idx="2977">
                  <c:v>0.00201381677</c:v>
                </c:pt>
                <c:pt idx="2978">
                  <c:v>0.00304211361</c:v>
                </c:pt>
                <c:pt idx="2979">
                  <c:v>0.00305299081</c:v>
                </c:pt>
                <c:pt idx="2980">
                  <c:v>0.0004845058</c:v>
                </c:pt>
                <c:pt idx="2981">
                  <c:v>0.00023537383</c:v>
                </c:pt>
                <c:pt idx="2982">
                  <c:v>0.00046780779</c:v>
                </c:pt>
                <c:pt idx="2983">
                  <c:v>0.00036848007</c:v>
                </c:pt>
                <c:pt idx="2984">
                  <c:v>0.00015658695</c:v>
                </c:pt>
                <c:pt idx="2985">
                  <c:v>0.00034539569</c:v>
                </c:pt>
                <c:pt idx="2986">
                  <c:v>0.00080771996</c:v>
                </c:pt>
                <c:pt idx="2987">
                  <c:v>0.00048189022</c:v>
                </c:pt>
                <c:pt idx="2988">
                  <c:v>0.00739697105</c:v>
                </c:pt>
                <c:pt idx="2989">
                  <c:v>0.00025712379</c:v>
                </c:pt>
                <c:pt idx="2990">
                  <c:v>0.0005343633</c:v>
                </c:pt>
                <c:pt idx="2991">
                  <c:v>0.00075412923</c:v>
                </c:pt>
                <c:pt idx="2992">
                  <c:v>0.00260337177</c:v>
                </c:pt>
                <c:pt idx="2993">
                  <c:v>0.00104730672</c:v>
                </c:pt>
                <c:pt idx="2994">
                  <c:v>0.00043362827</c:v>
                </c:pt>
                <c:pt idx="2995">
                  <c:v>0.0002755812</c:v>
                </c:pt>
                <c:pt idx="2996">
                  <c:v>0.00167420737</c:v>
                </c:pt>
                <c:pt idx="2997">
                  <c:v>0.00035259752</c:v>
                </c:pt>
                <c:pt idx="2998">
                  <c:v>0.00035495392</c:v>
                </c:pt>
                <c:pt idx="2999">
                  <c:v>5.380535621059975</c:v>
                </c:pt>
                <c:pt idx="3000">
                  <c:v>1.72692410189</c:v>
                </c:pt>
                <c:pt idx="3001">
                  <c:v>0.00010174594</c:v>
                </c:pt>
                <c:pt idx="3002">
                  <c:v>9.34634847263</c:v>
                </c:pt>
                <c:pt idx="3003">
                  <c:v>3.57070126227</c:v>
                </c:pt>
                <c:pt idx="3004">
                  <c:v>0.00013276056</c:v>
                </c:pt>
                <c:pt idx="3005">
                  <c:v>6.83056303184</c:v>
                </c:pt>
                <c:pt idx="3006">
                  <c:v>6.03528657381</c:v>
                </c:pt>
                <c:pt idx="3007">
                  <c:v>0.11268425201</c:v>
                </c:pt>
                <c:pt idx="3008">
                  <c:v>0.00025452834</c:v>
                </c:pt>
                <c:pt idx="3009">
                  <c:v>0.00012699388</c:v>
                </c:pt>
                <c:pt idx="3010">
                  <c:v>0.00170836998</c:v>
                </c:pt>
                <c:pt idx="3011">
                  <c:v>0.00052847798</c:v>
                </c:pt>
                <c:pt idx="3012">
                  <c:v>0.00081326915</c:v>
                </c:pt>
                <c:pt idx="3013">
                  <c:v>0.00380897311</c:v>
                </c:pt>
                <c:pt idx="3014">
                  <c:v>0.00444144985</c:v>
                </c:pt>
                <c:pt idx="3015">
                  <c:v>0.00213713389</c:v>
                </c:pt>
                <c:pt idx="3016">
                  <c:v>0.00176994186</c:v>
                </c:pt>
                <c:pt idx="3017">
                  <c:v>0.00826798227</c:v>
                </c:pt>
                <c:pt idx="3018">
                  <c:v>0.00072225971</c:v>
                </c:pt>
                <c:pt idx="3019">
                  <c:v>0.00212506526</c:v>
                </c:pt>
                <c:pt idx="3020">
                  <c:v>0.02700838313</c:v>
                </c:pt>
                <c:pt idx="3021">
                  <c:v>0.00031282767</c:v>
                </c:pt>
                <c:pt idx="3022">
                  <c:v>0.00068211891</c:v>
                </c:pt>
                <c:pt idx="3023">
                  <c:v>0.00078575502</c:v>
                </c:pt>
                <c:pt idx="3024">
                  <c:v>0.00064170707</c:v>
                </c:pt>
                <c:pt idx="3025">
                  <c:v>0.00072924569</c:v>
                </c:pt>
                <c:pt idx="3026">
                  <c:v>0.00431536713</c:v>
                </c:pt>
                <c:pt idx="3027">
                  <c:v>0.00209240387</c:v>
                </c:pt>
                <c:pt idx="3028">
                  <c:v>0.0002537773</c:v>
                </c:pt>
                <c:pt idx="3029">
                  <c:v>0.00097890762</c:v>
                </c:pt>
                <c:pt idx="3030">
                  <c:v>0.00053920567</c:v>
                </c:pt>
                <c:pt idx="3031">
                  <c:v>0.00031623659</c:v>
                </c:pt>
                <c:pt idx="3032">
                  <c:v>0.00055061178</c:v>
                </c:pt>
                <c:pt idx="3033">
                  <c:v>0.0021026822</c:v>
                </c:pt>
                <c:pt idx="3034">
                  <c:v>0.00054744441</c:v>
                </c:pt>
                <c:pt idx="3035">
                  <c:v>0.0606089272</c:v>
                </c:pt>
                <c:pt idx="3036">
                  <c:v>0.00055919981</c:v>
                </c:pt>
                <c:pt idx="3037">
                  <c:v>0.00086934749</c:v>
                </c:pt>
                <c:pt idx="3038">
                  <c:v>0.00087644441</c:v>
                </c:pt>
                <c:pt idx="3039">
                  <c:v>0.0003555488</c:v>
                </c:pt>
                <c:pt idx="3040">
                  <c:v>0.00067970739</c:v>
                </c:pt>
                <c:pt idx="3041">
                  <c:v>0.00065730448</c:v>
                </c:pt>
                <c:pt idx="3042">
                  <c:v>0.00081580748</c:v>
                </c:pt>
                <c:pt idx="3043">
                  <c:v>0.00097074208</c:v>
                </c:pt>
                <c:pt idx="3044">
                  <c:v>0.00046452286</c:v>
                </c:pt>
                <c:pt idx="3045">
                  <c:v>0.00080131021</c:v>
                </c:pt>
                <c:pt idx="3046">
                  <c:v>0.00096765807</c:v>
                </c:pt>
                <c:pt idx="3047">
                  <c:v>0.00389025488</c:v>
                </c:pt>
                <c:pt idx="3048">
                  <c:v>0.0009316332</c:v>
                </c:pt>
                <c:pt idx="3049">
                  <c:v>0.00100019216</c:v>
                </c:pt>
                <c:pt idx="3050">
                  <c:v>0.08502658716</c:v>
                </c:pt>
                <c:pt idx="3051">
                  <c:v>0.00050446955</c:v>
                </c:pt>
                <c:pt idx="3052">
                  <c:v>0.00053091967</c:v>
                </c:pt>
                <c:pt idx="3053">
                  <c:v>0.00067943774</c:v>
                </c:pt>
                <c:pt idx="3054">
                  <c:v>0.00070557694</c:v>
                </c:pt>
                <c:pt idx="3055">
                  <c:v>0.0004440857</c:v>
                </c:pt>
                <c:pt idx="3056">
                  <c:v>0.00057381047</c:v>
                </c:pt>
                <c:pt idx="3057">
                  <c:v>0.00050368596</c:v>
                </c:pt>
                <c:pt idx="3058">
                  <c:v>0.00115832612</c:v>
                </c:pt>
                <c:pt idx="3059">
                  <c:v>0.00029943873</c:v>
                </c:pt>
                <c:pt idx="3060">
                  <c:v>0.00032183895</c:v>
                </c:pt>
                <c:pt idx="3061">
                  <c:v>0.00043224323</c:v>
                </c:pt>
                <c:pt idx="3062">
                  <c:v>0.00154482929</c:v>
                </c:pt>
                <c:pt idx="3063">
                  <c:v>0.0057021403</c:v>
                </c:pt>
                <c:pt idx="3064">
                  <c:v>0.00109031961</c:v>
                </c:pt>
                <c:pt idx="3065">
                  <c:v>0.00059602981</c:v>
                </c:pt>
                <c:pt idx="3066">
                  <c:v>0.00152752318</c:v>
                </c:pt>
                <c:pt idx="3067">
                  <c:v>0.00031193268</c:v>
                </c:pt>
                <c:pt idx="3068">
                  <c:v>0.00052591539</c:v>
                </c:pt>
                <c:pt idx="3069">
                  <c:v>0.00044652982</c:v>
                </c:pt>
                <c:pt idx="3070">
                  <c:v>0.00067266822</c:v>
                </c:pt>
                <c:pt idx="3071">
                  <c:v>0.00033130325</c:v>
                </c:pt>
                <c:pt idx="3072">
                  <c:v>0.00139989783</c:v>
                </c:pt>
                <c:pt idx="3073">
                  <c:v>0.00179311479</c:v>
                </c:pt>
                <c:pt idx="3074">
                  <c:v>0.00022229169</c:v>
                </c:pt>
                <c:pt idx="3075">
                  <c:v>0.00065360877</c:v>
                </c:pt>
                <c:pt idx="3076">
                  <c:v>0.00014115079</c:v>
                </c:pt>
                <c:pt idx="3077">
                  <c:v>0.00079776558</c:v>
                </c:pt>
                <c:pt idx="3078">
                  <c:v>0.00099645466</c:v>
                </c:pt>
                <c:pt idx="3079">
                  <c:v>0.00045680462</c:v>
                </c:pt>
                <c:pt idx="3080">
                  <c:v>0.00025562026</c:v>
                </c:pt>
                <c:pt idx="3081">
                  <c:v>0.00034308521</c:v>
                </c:pt>
                <c:pt idx="3082">
                  <c:v>0.00091215697</c:v>
                </c:pt>
                <c:pt idx="3083">
                  <c:v>0.00077760906</c:v>
                </c:pt>
                <c:pt idx="3084">
                  <c:v>0.00029971222</c:v>
                </c:pt>
                <c:pt idx="3085">
                  <c:v>0.00142463283</c:v>
                </c:pt>
                <c:pt idx="3086">
                  <c:v>0.00335475264</c:v>
                </c:pt>
                <c:pt idx="3087">
                  <c:v>0.00030753161</c:v>
                </c:pt>
                <c:pt idx="3088">
                  <c:v>0.0002783981</c:v>
                </c:pt>
                <c:pt idx="3089">
                  <c:v>0.00039105451</c:v>
                </c:pt>
                <c:pt idx="3090">
                  <c:v>0.00048455487</c:v>
                </c:pt>
                <c:pt idx="3091">
                  <c:v>0.00042315472</c:v>
                </c:pt>
                <c:pt idx="3092">
                  <c:v>0.00020016639</c:v>
                </c:pt>
                <c:pt idx="3093">
                  <c:v>0.00122285314</c:v>
                </c:pt>
                <c:pt idx="3094">
                  <c:v>0.00093968529</c:v>
                </c:pt>
                <c:pt idx="3095">
                  <c:v>0.00089391846</c:v>
                </c:pt>
                <c:pt idx="3096">
                  <c:v>0.00058958502</c:v>
                </c:pt>
                <c:pt idx="3097">
                  <c:v>0.00065804553</c:v>
                </c:pt>
                <c:pt idx="3098">
                  <c:v>0.00032331093</c:v>
                </c:pt>
                <c:pt idx="3099">
                  <c:v>0.29717455728</c:v>
                </c:pt>
                <c:pt idx="3100">
                  <c:v>0.00042086316</c:v>
                </c:pt>
                <c:pt idx="3101">
                  <c:v>0.00016879583</c:v>
                </c:pt>
                <c:pt idx="3102">
                  <c:v>0.00032491666</c:v>
                </c:pt>
                <c:pt idx="3103">
                  <c:v>0.00064900712</c:v>
                </c:pt>
                <c:pt idx="3104">
                  <c:v>4.644158041879975</c:v>
                </c:pt>
                <c:pt idx="3105">
                  <c:v>0.0002989367</c:v>
                </c:pt>
                <c:pt idx="3106">
                  <c:v>0.00027812793</c:v>
                </c:pt>
                <c:pt idx="3107">
                  <c:v>0.00038110581</c:v>
                </c:pt>
                <c:pt idx="3108">
                  <c:v>0.00052308085</c:v>
                </c:pt>
                <c:pt idx="3109">
                  <c:v>0.0006736945</c:v>
                </c:pt>
                <c:pt idx="3110">
                  <c:v>0.00029551622</c:v>
                </c:pt>
                <c:pt idx="3111">
                  <c:v>0.0003702587</c:v>
                </c:pt>
                <c:pt idx="3112">
                  <c:v>0.00012337696</c:v>
                </c:pt>
                <c:pt idx="3113">
                  <c:v>0.00116630024</c:v>
                </c:pt>
                <c:pt idx="3114">
                  <c:v>0.00825942424</c:v>
                </c:pt>
                <c:pt idx="3115">
                  <c:v>0.00044964092</c:v>
                </c:pt>
                <c:pt idx="3116">
                  <c:v>0.0004014051</c:v>
                </c:pt>
                <c:pt idx="3117">
                  <c:v>0.00030182439</c:v>
                </c:pt>
                <c:pt idx="3118">
                  <c:v>1.42762397041</c:v>
                </c:pt>
                <c:pt idx="3119">
                  <c:v>0.00064564859</c:v>
                </c:pt>
                <c:pt idx="3120">
                  <c:v>0.00034327915</c:v>
                </c:pt>
                <c:pt idx="3121">
                  <c:v>0.00108827441</c:v>
                </c:pt>
                <c:pt idx="3122">
                  <c:v>0.00464124943</c:v>
                </c:pt>
                <c:pt idx="3123">
                  <c:v>0.00058969681</c:v>
                </c:pt>
                <c:pt idx="3124">
                  <c:v>0.00113741709</c:v>
                </c:pt>
                <c:pt idx="3125">
                  <c:v>0.00304048147</c:v>
                </c:pt>
                <c:pt idx="3126">
                  <c:v>0.00055235823</c:v>
                </c:pt>
                <c:pt idx="3127">
                  <c:v>0.00176109445</c:v>
                </c:pt>
                <c:pt idx="3128">
                  <c:v>0.00261646185</c:v>
                </c:pt>
                <c:pt idx="3129">
                  <c:v>0.00318226967</c:v>
                </c:pt>
                <c:pt idx="3130">
                  <c:v>0.00052647452</c:v>
                </c:pt>
                <c:pt idx="3131">
                  <c:v>0.00122691613</c:v>
                </c:pt>
                <c:pt idx="3132">
                  <c:v>0.00065369734</c:v>
                </c:pt>
                <c:pt idx="3133">
                  <c:v>0.00042891945</c:v>
                </c:pt>
                <c:pt idx="3134">
                  <c:v>0.00061418379</c:v>
                </c:pt>
                <c:pt idx="3135">
                  <c:v>0.00114649691</c:v>
                </c:pt>
                <c:pt idx="3136">
                  <c:v>0.0004713298</c:v>
                </c:pt>
                <c:pt idx="3137">
                  <c:v>0.00123627551</c:v>
                </c:pt>
                <c:pt idx="3138">
                  <c:v>0.00550665187</c:v>
                </c:pt>
                <c:pt idx="3139">
                  <c:v>0.00048583701</c:v>
                </c:pt>
                <c:pt idx="3140">
                  <c:v>0.00031479933</c:v>
                </c:pt>
                <c:pt idx="3141">
                  <c:v>0.00081019107</c:v>
                </c:pt>
                <c:pt idx="3142">
                  <c:v>0.01121859348</c:v>
                </c:pt>
                <c:pt idx="3143">
                  <c:v>0.0008128466</c:v>
                </c:pt>
                <c:pt idx="3144">
                  <c:v>0.00076472957</c:v>
                </c:pt>
                <c:pt idx="3145">
                  <c:v>0.00052614945</c:v>
                </c:pt>
                <c:pt idx="3146">
                  <c:v>0.00209231905</c:v>
                </c:pt>
                <c:pt idx="3147">
                  <c:v>0.00094176106</c:v>
                </c:pt>
                <c:pt idx="3148">
                  <c:v>0.00060514095</c:v>
                </c:pt>
                <c:pt idx="3149">
                  <c:v>0.00020564676</c:v>
                </c:pt>
                <c:pt idx="3150">
                  <c:v>0.00029607596</c:v>
                </c:pt>
                <c:pt idx="3151">
                  <c:v>0.00058808404</c:v>
                </c:pt>
                <c:pt idx="3152">
                  <c:v>0.00027959319</c:v>
                </c:pt>
                <c:pt idx="3153">
                  <c:v>0.00028667677</c:v>
                </c:pt>
                <c:pt idx="3154">
                  <c:v>0.00094512979</c:v>
                </c:pt>
                <c:pt idx="3155">
                  <c:v>0.00047454923</c:v>
                </c:pt>
                <c:pt idx="3156">
                  <c:v>0.00025861894</c:v>
                </c:pt>
                <c:pt idx="3157">
                  <c:v>0.00028943615</c:v>
                </c:pt>
                <c:pt idx="3158">
                  <c:v>0.00037491426</c:v>
                </c:pt>
                <c:pt idx="3159">
                  <c:v>0.00028582894</c:v>
                </c:pt>
                <c:pt idx="3160">
                  <c:v>0.00033814232</c:v>
                </c:pt>
                <c:pt idx="3161">
                  <c:v>0.00032134005</c:v>
                </c:pt>
                <c:pt idx="3162">
                  <c:v>0.00030111851</c:v>
                </c:pt>
                <c:pt idx="3163">
                  <c:v>0.0010302425</c:v>
                </c:pt>
                <c:pt idx="3164">
                  <c:v>0.00033468145</c:v>
                </c:pt>
                <c:pt idx="3165">
                  <c:v>0.00098687963</c:v>
                </c:pt>
                <c:pt idx="3166">
                  <c:v>0.00221155054</c:v>
                </c:pt>
                <c:pt idx="3167">
                  <c:v>0.00056108593</c:v>
                </c:pt>
                <c:pt idx="3168">
                  <c:v>0.00049809474</c:v>
                </c:pt>
                <c:pt idx="3169">
                  <c:v>0.00039334446</c:v>
                </c:pt>
                <c:pt idx="3170">
                  <c:v>0.00109025424</c:v>
                </c:pt>
                <c:pt idx="3171">
                  <c:v>0.0005587205</c:v>
                </c:pt>
                <c:pt idx="3172">
                  <c:v>0.00136398539</c:v>
                </c:pt>
                <c:pt idx="3173">
                  <c:v>0.01233702766</c:v>
                </c:pt>
                <c:pt idx="3174">
                  <c:v>0.00054437374</c:v>
                </c:pt>
                <c:pt idx="3175">
                  <c:v>0.00172135482</c:v>
                </c:pt>
                <c:pt idx="3176">
                  <c:v>1.60039725088</c:v>
                </c:pt>
                <c:pt idx="3177">
                  <c:v>0.00151842217</c:v>
                </c:pt>
                <c:pt idx="3178">
                  <c:v>0.00081811167</c:v>
                </c:pt>
                <c:pt idx="3179">
                  <c:v>0.01457011666</c:v>
                </c:pt>
                <c:pt idx="3180">
                  <c:v>0.000555967</c:v>
                </c:pt>
                <c:pt idx="3181">
                  <c:v>0.00047019488</c:v>
                </c:pt>
                <c:pt idx="3182">
                  <c:v>0.0003716944</c:v>
                </c:pt>
                <c:pt idx="3183">
                  <c:v>9.56721457449</c:v>
                </c:pt>
                <c:pt idx="3184">
                  <c:v>0.00044451533</c:v>
                </c:pt>
                <c:pt idx="3185">
                  <c:v>0.00052121583</c:v>
                </c:pt>
                <c:pt idx="3186">
                  <c:v>0.00041824699</c:v>
                </c:pt>
                <c:pt idx="3187">
                  <c:v>0.0003492179</c:v>
                </c:pt>
                <c:pt idx="3188">
                  <c:v>0.00088647383</c:v>
                </c:pt>
                <c:pt idx="3189">
                  <c:v>0.00125830037</c:v>
                </c:pt>
                <c:pt idx="3190">
                  <c:v>0.00103813803</c:v>
                </c:pt>
                <c:pt idx="3191">
                  <c:v>0.00036434747</c:v>
                </c:pt>
                <c:pt idx="3192">
                  <c:v>0.00130127121</c:v>
                </c:pt>
                <c:pt idx="3193">
                  <c:v>0.0004282295</c:v>
                </c:pt>
                <c:pt idx="3194">
                  <c:v>0.63228995668</c:v>
                </c:pt>
                <c:pt idx="3195">
                  <c:v>0.00059412248</c:v>
                </c:pt>
                <c:pt idx="3196">
                  <c:v>0.00078564733</c:v>
                </c:pt>
                <c:pt idx="3197">
                  <c:v>0.00041449205</c:v>
                </c:pt>
                <c:pt idx="3198">
                  <c:v>1.95473726341</c:v>
                </c:pt>
                <c:pt idx="3199">
                  <c:v>0.00062400398</c:v>
                </c:pt>
                <c:pt idx="3200">
                  <c:v>0.00337470642</c:v>
                </c:pt>
                <c:pt idx="3201">
                  <c:v>0.00436841405</c:v>
                </c:pt>
                <c:pt idx="3202">
                  <c:v>0.00167189702</c:v>
                </c:pt>
                <c:pt idx="3203">
                  <c:v>0.00049733198</c:v>
                </c:pt>
                <c:pt idx="3204">
                  <c:v>0.00072235805</c:v>
                </c:pt>
                <c:pt idx="3205">
                  <c:v>0.44371930197</c:v>
                </c:pt>
                <c:pt idx="3206">
                  <c:v>0.00101986016</c:v>
                </c:pt>
                <c:pt idx="3207">
                  <c:v>0.00079741495</c:v>
                </c:pt>
                <c:pt idx="3208">
                  <c:v>0.00090752884</c:v>
                </c:pt>
                <c:pt idx="3209">
                  <c:v>0.00439728809</c:v>
                </c:pt>
                <c:pt idx="3210">
                  <c:v>0.00110758015</c:v>
                </c:pt>
                <c:pt idx="3211">
                  <c:v>0.00117468341</c:v>
                </c:pt>
                <c:pt idx="3212">
                  <c:v>0.00230880765</c:v>
                </c:pt>
                <c:pt idx="3213">
                  <c:v>0.00077385622</c:v>
                </c:pt>
                <c:pt idx="3214">
                  <c:v>0.00022413924</c:v>
                </c:pt>
                <c:pt idx="3215">
                  <c:v>0.00101773572</c:v>
                </c:pt>
                <c:pt idx="3216">
                  <c:v>0.00030665515</c:v>
                </c:pt>
                <c:pt idx="3217">
                  <c:v>0.00063209255</c:v>
                </c:pt>
                <c:pt idx="3218">
                  <c:v>0.00149365703</c:v>
                </c:pt>
                <c:pt idx="3219">
                  <c:v>0.0004508383</c:v>
                </c:pt>
                <c:pt idx="3220">
                  <c:v>0.00071232371</c:v>
                </c:pt>
                <c:pt idx="3221">
                  <c:v>0.03291417049</c:v>
                </c:pt>
                <c:pt idx="3222">
                  <c:v>0.00066050016</c:v>
                </c:pt>
                <c:pt idx="3223">
                  <c:v>0.00429981347</c:v>
                </c:pt>
                <c:pt idx="3224">
                  <c:v>0.00170792886</c:v>
                </c:pt>
                <c:pt idx="3225">
                  <c:v>0.00101514767</c:v>
                </c:pt>
                <c:pt idx="3226">
                  <c:v>0.00556741077</c:v>
                </c:pt>
                <c:pt idx="3227">
                  <c:v>0.00029382861</c:v>
                </c:pt>
                <c:pt idx="3228">
                  <c:v>0.00067403036</c:v>
                </c:pt>
                <c:pt idx="3229">
                  <c:v>0.1699408113</c:v>
                </c:pt>
                <c:pt idx="3230">
                  <c:v>0.0001489988</c:v>
                </c:pt>
                <c:pt idx="3231">
                  <c:v>0.00039790964</c:v>
                </c:pt>
                <c:pt idx="3232">
                  <c:v>0.00083856215</c:v>
                </c:pt>
                <c:pt idx="3233">
                  <c:v>0.03869236247</c:v>
                </c:pt>
                <c:pt idx="3234">
                  <c:v>0.00092844247</c:v>
                </c:pt>
                <c:pt idx="3235">
                  <c:v>0.00144640323</c:v>
                </c:pt>
                <c:pt idx="3236">
                  <c:v>0.00034352466</c:v>
                </c:pt>
                <c:pt idx="3237">
                  <c:v>0.0001630328</c:v>
                </c:pt>
                <c:pt idx="3238">
                  <c:v>0.00075212977</c:v>
                </c:pt>
                <c:pt idx="3239">
                  <c:v>0.00052068111</c:v>
                </c:pt>
                <c:pt idx="3240">
                  <c:v>0.00894845598</c:v>
                </c:pt>
                <c:pt idx="3241">
                  <c:v>0.00061877413</c:v>
                </c:pt>
                <c:pt idx="3242">
                  <c:v>0.00096931597</c:v>
                </c:pt>
                <c:pt idx="3243">
                  <c:v>0.00464396057</c:v>
                </c:pt>
                <c:pt idx="3244">
                  <c:v>0.00035245465</c:v>
                </c:pt>
                <c:pt idx="3245">
                  <c:v>0.00172649499</c:v>
                </c:pt>
                <c:pt idx="3246">
                  <c:v>0.00223555131</c:v>
                </c:pt>
                <c:pt idx="3247">
                  <c:v>0.00092778278</c:v>
                </c:pt>
                <c:pt idx="3248">
                  <c:v>0.00148535982</c:v>
                </c:pt>
                <c:pt idx="3249">
                  <c:v>1.02460547206</c:v>
                </c:pt>
                <c:pt idx="3250">
                  <c:v>0.00069354452</c:v>
                </c:pt>
                <c:pt idx="3251">
                  <c:v>0.00266326854</c:v>
                </c:pt>
                <c:pt idx="3252">
                  <c:v>0.00412530283</c:v>
                </c:pt>
                <c:pt idx="3253">
                  <c:v>0.00094592786</c:v>
                </c:pt>
                <c:pt idx="3254">
                  <c:v>0.01213358401</c:v>
                </c:pt>
                <c:pt idx="3255">
                  <c:v>0.00443127934</c:v>
                </c:pt>
                <c:pt idx="3256">
                  <c:v>0.01806223488</c:v>
                </c:pt>
                <c:pt idx="3257">
                  <c:v>0.0010932416</c:v>
                </c:pt>
                <c:pt idx="3258">
                  <c:v>0.01466425151</c:v>
                </c:pt>
                <c:pt idx="3259">
                  <c:v>0.00145223932</c:v>
                </c:pt>
                <c:pt idx="3260">
                  <c:v>0.00075323022</c:v>
                </c:pt>
                <c:pt idx="3261">
                  <c:v>0.43148648267</c:v>
                </c:pt>
                <c:pt idx="3262">
                  <c:v>0.00036779796</c:v>
                </c:pt>
                <c:pt idx="3263">
                  <c:v>0.00124209242</c:v>
                </c:pt>
                <c:pt idx="3264">
                  <c:v>0.00163512949</c:v>
                </c:pt>
                <c:pt idx="3265">
                  <c:v>0.00162995104</c:v>
                </c:pt>
                <c:pt idx="3266">
                  <c:v>0.000717896</c:v>
                </c:pt>
                <c:pt idx="3267">
                  <c:v>0.00186159317</c:v>
                </c:pt>
                <c:pt idx="3268">
                  <c:v>0.00409732681</c:v>
                </c:pt>
                <c:pt idx="3269">
                  <c:v>0.00308907575</c:v>
                </c:pt>
                <c:pt idx="3270">
                  <c:v>0.00202286919</c:v>
                </c:pt>
                <c:pt idx="3271">
                  <c:v>0.0019210317</c:v>
                </c:pt>
                <c:pt idx="3272">
                  <c:v>0.00118005459</c:v>
                </c:pt>
                <c:pt idx="3273">
                  <c:v>0.00305683172</c:v>
                </c:pt>
                <c:pt idx="3274">
                  <c:v>0.00019851058</c:v>
                </c:pt>
                <c:pt idx="3275">
                  <c:v>0.00096069892</c:v>
                </c:pt>
                <c:pt idx="3276">
                  <c:v>0.00030159575</c:v>
                </c:pt>
                <c:pt idx="3277">
                  <c:v>0.00025381527</c:v>
                </c:pt>
                <c:pt idx="3278">
                  <c:v>0.00067431545</c:v>
                </c:pt>
                <c:pt idx="3279">
                  <c:v>0.00161260834</c:v>
                </c:pt>
                <c:pt idx="3280">
                  <c:v>0.00076250956</c:v>
                </c:pt>
                <c:pt idx="3281">
                  <c:v>0.00016228775</c:v>
                </c:pt>
                <c:pt idx="3282">
                  <c:v>0.00042425248</c:v>
                </c:pt>
                <c:pt idx="3283">
                  <c:v>0.00196486472</c:v>
                </c:pt>
                <c:pt idx="3284">
                  <c:v>0.00095477433</c:v>
                </c:pt>
                <c:pt idx="3285">
                  <c:v>0.00149563585</c:v>
                </c:pt>
                <c:pt idx="3286">
                  <c:v>0.00011347208</c:v>
                </c:pt>
                <c:pt idx="3287">
                  <c:v>0.00041163833</c:v>
                </c:pt>
                <c:pt idx="3288">
                  <c:v>0.00067195904</c:v>
                </c:pt>
                <c:pt idx="3289">
                  <c:v>0.00047508623</c:v>
                </c:pt>
                <c:pt idx="3290">
                  <c:v>0.00029319907</c:v>
                </c:pt>
                <c:pt idx="3291">
                  <c:v>0.00098911405</c:v>
                </c:pt>
                <c:pt idx="3292">
                  <c:v>0.00063939511</c:v>
                </c:pt>
                <c:pt idx="3293">
                  <c:v>0.00037784196</c:v>
                </c:pt>
                <c:pt idx="3294">
                  <c:v>0.00071662707</c:v>
                </c:pt>
                <c:pt idx="3295">
                  <c:v>0.00025886822</c:v>
                </c:pt>
                <c:pt idx="3296">
                  <c:v>0.00029126135</c:v>
                </c:pt>
                <c:pt idx="3297">
                  <c:v>0.00020883311</c:v>
                </c:pt>
                <c:pt idx="3298">
                  <c:v>0.00080187086</c:v>
                </c:pt>
                <c:pt idx="3299">
                  <c:v>0.00052140794</c:v>
                </c:pt>
                <c:pt idx="3300">
                  <c:v>0.00030086242</c:v>
                </c:pt>
                <c:pt idx="3301">
                  <c:v>0.00040716534</c:v>
                </c:pt>
                <c:pt idx="3302">
                  <c:v>0.00022703114</c:v>
                </c:pt>
                <c:pt idx="3303">
                  <c:v>0.00082331981</c:v>
                </c:pt>
                <c:pt idx="3304">
                  <c:v>0.00020047263</c:v>
                </c:pt>
                <c:pt idx="3305">
                  <c:v>0.00051156451</c:v>
                </c:pt>
                <c:pt idx="3306">
                  <c:v>0.00017508942</c:v>
                </c:pt>
                <c:pt idx="3307">
                  <c:v>0.00020177758</c:v>
                </c:pt>
                <c:pt idx="3308">
                  <c:v>0.00028848711</c:v>
                </c:pt>
                <c:pt idx="3309">
                  <c:v>0.00013248429</c:v>
                </c:pt>
                <c:pt idx="3310">
                  <c:v>0.00039384903</c:v>
                </c:pt>
                <c:pt idx="3311">
                  <c:v>0.00034158285</c:v>
                </c:pt>
                <c:pt idx="3312">
                  <c:v>0.00060942479</c:v>
                </c:pt>
                <c:pt idx="3313">
                  <c:v>0.00073701934</c:v>
                </c:pt>
                <c:pt idx="3314">
                  <c:v>0.00055737152</c:v>
                </c:pt>
                <c:pt idx="3315">
                  <c:v>0.00047038624</c:v>
                </c:pt>
                <c:pt idx="3316">
                  <c:v>0.00023101374</c:v>
                </c:pt>
                <c:pt idx="3317">
                  <c:v>0.00056013829</c:v>
                </c:pt>
                <c:pt idx="3318">
                  <c:v>0.00017171285</c:v>
                </c:pt>
                <c:pt idx="3319">
                  <c:v>0.00055198267</c:v>
                </c:pt>
                <c:pt idx="3320">
                  <c:v>0.00041903583</c:v>
                </c:pt>
                <c:pt idx="3321">
                  <c:v>0.00019374689</c:v>
                </c:pt>
                <c:pt idx="3322">
                  <c:v>0.00068017191</c:v>
                </c:pt>
                <c:pt idx="3323">
                  <c:v>0.00049366619</c:v>
                </c:pt>
                <c:pt idx="3324">
                  <c:v>0.00077934067</c:v>
                </c:pt>
                <c:pt idx="3325">
                  <c:v>0.0005141517</c:v>
                </c:pt>
                <c:pt idx="3326">
                  <c:v>0.00031262614</c:v>
                </c:pt>
                <c:pt idx="3327">
                  <c:v>0.00085420064</c:v>
                </c:pt>
                <c:pt idx="3328">
                  <c:v>0.00061401747</c:v>
                </c:pt>
                <c:pt idx="3329">
                  <c:v>0.00022346681</c:v>
                </c:pt>
                <c:pt idx="3330">
                  <c:v>0.00084127718</c:v>
                </c:pt>
                <c:pt idx="3331">
                  <c:v>0.00253164411</c:v>
                </c:pt>
                <c:pt idx="3332">
                  <c:v>0.00161891048</c:v>
                </c:pt>
                <c:pt idx="3333">
                  <c:v>0.18378745417</c:v>
                </c:pt>
                <c:pt idx="3334">
                  <c:v>0.20412811372</c:v>
                </c:pt>
                <c:pt idx="3335">
                  <c:v>0.00020456524</c:v>
                </c:pt>
                <c:pt idx="3336">
                  <c:v>0.00055274124</c:v>
                </c:pt>
                <c:pt idx="3337">
                  <c:v>0.00015347824</c:v>
                </c:pt>
                <c:pt idx="3338">
                  <c:v>0.0001623696</c:v>
                </c:pt>
                <c:pt idx="3339">
                  <c:v>0.00021772993</c:v>
                </c:pt>
                <c:pt idx="3340">
                  <c:v>0.00024321794</c:v>
                </c:pt>
                <c:pt idx="3341">
                  <c:v>0.00018670739</c:v>
                </c:pt>
                <c:pt idx="3342">
                  <c:v>0.00097550347</c:v>
                </c:pt>
                <c:pt idx="3343">
                  <c:v>0.00037657135</c:v>
                </c:pt>
                <c:pt idx="3344">
                  <c:v>0.00039607977</c:v>
                </c:pt>
                <c:pt idx="3345">
                  <c:v>0.58454693942</c:v>
                </c:pt>
                <c:pt idx="3346">
                  <c:v>0.00021765551</c:v>
                </c:pt>
                <c:pt idx="3347">
                  <c:v>0.00012441882</c:v>
                </c:pt>
                <c:pt idx="3348">
                  <c:v>0.00054442569</c:v>
                </c:pt>
                <c:pt idx="3349">
                  <c:v>0.00143131214</c:v>
                </c:pt>
                <c:pt idx="3350">
                  <c:v>0.00034409021</c:v>
                </c:pt>
                <c:pt idx="3351">
                  <c:v>0.00043809769</c:v>
                </c:pt>
                <c:pt idx="3352">
                  <c:v>0.00047811868</c:v>
                </c:pt>
                <c:pt idx="3353">
                  <c:v>0.00031249975</c:v>
                </c:pt>
                <c:pt idx="3354">
                  <c:v>0.00084302593</c:v>
                </c:pt>
                <c:pt idx="3355">
                  <c:v>0.00085024212</c:v>
                </c:pt>
                <c:pt idx="3356">
                  <c:v>0.00111306061</c:v>
                </c:pt>
                <c:pt idx="3357">
                  <c:v>0.00030257006</c:v>
                </c:pt>
                <c:pt idx="3358">
                  <c:v>0.00019487125</c:v>
                </c:pt>
                <c:pt idx="3359">
                  <c:v>0.0003585875</c:v>
                </c:pt>
                <c:pt idx="3360">
                  <c:v>0.00023406935</c:v>
                </c:pt>
                <c:pt idx="3361">
                  <c:v>0.00125020417</c:v>
                </c:pt>
                <c:pt idx="3362">
                  <c:v>0.00133104933</c:v>
                </c:pt>
                <c:pt idx="3363">
                  <c:v>0.0001706637</c:v>
                </c:pt>
                <c:pt idx="3364">
                  <c:v>0.00039911641</c:v>
                </c:pt>
                <c:pt idx="3365">
                  <c:v>0.00046294756</c:v>
                </c:pt>
                <c:pt idx="3366">
                  <c:v>0.00051513277</c:v>
                </c:pt>
                <c:pt idx="3367">
                  <c:v>0.00034250644</c:v>
                </c:pt>
                <c:pt idx="3368">
                  <c:v>0.00036385896</c:v>
                </c:pt>
                <c:pt idx="3369">
                  <c:v>0.00040562301</c:v>
                </c:pt>
                <c:pt idx="3370">
                  <c:v>0.00033918397</c:v>
                </c:pt>
                <c:pt idx="3371">
                  <c:v>0.00212638509</c:v>
                </c:pt>
                <c:pt idx="3372">
                  <c:v>0.00100885889</c:v>
                </c:pt>
                <c:pt idx="3373">
                  <c:v>0.00034693685</c:v>
                </c:pt>
                <c:pt idx="3374">
                  <c:v>0.00080625309</c:v>
                </c:pt>
                <c:pt idx="3375">
                  <c:v>0.00189578826</c:v>
                </c:pt>
                <c:pt idx="3376">
                  <c:v>0.00080848678</c:v>
                </c:pt>
                <c:pt idx="3377">
                  <c:v>0.01846451941</c:v>
                </c:pt>
                <c:pt idx="3378">
                  <c:v>0.00498462211</c:v>
                </c:pt>
                <c:pt idx="3379">
                  <c:v>0.00196177465</c:v>
                </c:pt>
                <c:pt idx="3380">
                  <c:v>0.00065013317</c:v>
                </c:pt>
                <c:pt idx="3381">
                  <c:v>0.00019323542</c:v>
                </c:pt>
                <c:pt idx="3382">
                  <c:v>0.00104880074</c:v>
                </c:pt>
                <c:pt idx="3383">
                  <c:v>0.016825608</c:v>
                </c:pt>
                <c:pt idx="3384">
                  <c:v>0.00302866817</c:v>
                </c:pt>
                <c:pt idx="3385">
                  <c:v>0.00122870147</c:v>
                </c:pt>
                <c:pt idx="3386">
                  <c:v>0.00059352269</c:v>
                </c:pt>
                <c:pt idx="3387">
                  <c:v>0.00074957101</c:v>
                </c:pt>
                <c:pt idx="3388">
                  <c:v>0.0004741138</c:v>
                </c:pt>
                <c:pt idx="3389">
                  <c:v>0.00108313731</c:v>
                </c:pt>
                <c:pt idx="3390">
                  <c:v>0.00124717962</c:v>
                </c:pt>
                <c:pt idx="3391">
                  <c:v>0.00114093117</c:v>
                </c:pt>
                <c:pt idx="3392">
                  <c:v>0.0006765356</c:v>
                </c:pt>
                <c:pt idx="3393">
                  <c:v>0.00217450606</c:v>
                </c:pt>
                <c:pt idx="3394">
                  <c:v>0.00033000089</c:v>
                </c:pt>
                <c:pt idx="3395">
                  <c:v>0.00421538392</c:v>
                </c:pt>
                <c:pt idx="3396">
                  <c:v>0.0054761245</c:v>
                </c:pt>
                <c:pt idx="3397">
                  <c:v>0.02613751843</c:v>
                </c:pt>
                <c:pt idx="3398">
                  <c:v>0.00494011122</c:v>
                </c:pt>
                <c:pt idx="3399">
                  <c:v>1.54522142728</c:v>
                </c:pt>
                <c:pt idx="3400">
                  <c:v>0.00030541793</c:v>
                </c:pt>
                <c:pt idx="3401">
                  <c:v>0.00072129099</c:v>
                </c:pt>
                <c:pt idx="3402">
                  <c:v>0.00037329154</c:v>
                </c:pt>
                <c:pt idx="3403">
                  <c:v>0.00044760812</c:v>
                </c:pt>
                <c:pt idx="3404">
                  <c:v>0.00117092869</c:v>
                </c:pt>
                <c:pt idx="3405">
                  <c:v>0.00035704102</c:v>
                </c:pt>
                <c:pt idx="3406">
                  <c:v>0.00144211133</c:v>
                </c:pt>
                <c:pt idx="3407">
                  <c:v>0.00130314216</c:v>
                </c:pt>
                <c:pt idx="3408">
                  <c:v>0.00099649832</c:v>
                </c:pt>
                <c:pt idx="3409">
                  <c:v>0.00079381822</c:v>
                </c:pt>
                <c:pt idx="3410">
                  <c:v>0.00095927283</c:v>
                </c:pt>
                <c:pt idx="3411">
                  <c:v>0.0001506233</c:v>
                </c:pt>
                <c:pt idx="3412">
                  <c:v>0.00038760992</c:v>
                </c:pt>
                <c:pt idx="3413">
                  <c:v>0.00029271381</c:v>
                </c:pt>
                <c:pt idx="3414">
                  <c:v>0.00036832897</c:v>
                </c:pt>
                <c:pt idx="3415">
                  <c:v>0.00041907596</c:v>
                </c:pt>
                <c:pt idx="3416">
                  <c:v>5.90935580144</c:v>
                </c:pt>
                <c:pt idx="3417">
                  <c:v>0.00048941396</c:v>
                </c:pt>
                <c:pt idx="3418">
                  <c:v>0.00375981938</c:v>
                </c:pt>
                <c:pt idx="3419">
                  <c:v>0.08978924922</c:v>
                </c:pt>
                <c:pt idx="3420">
                  <c:v>0.00545423663</c:v>
                </c:pt>
                <c:pt idx="3421">
                  <c:v>0.00097753984</c:v>
                </c:pt>
                <c:pt idx="3422">
                  <c:v>0.24373423267</c:v>
                </c:pt>
                <c:pt idx="3423">
                  <c:v>0.00139671425</c:v>
                </c:pt>
                <c:pt idx="3424">
                  <c:v>0.00107582991</c:v>
                </c:pt>
                <c:pt idx="3425">
                  <c:v>0.00094567452</c:v>
                </c:pt>
                <c:pt idx="3426">
                  <c:v>0.00272311096</c:v>
                </c:pt>
                <c:pt idx="3427">
                  <c:v>0.00147432559</c:v>
                </c:pt>
                <c:pt idx="3428">
                  <c:v>0.00075357373</c:v>
                </c:pt>
                <c:pt idx="3429">
                  <c:v>0.00027746555</c:v>
                </c:pt>
                <c:pt idx="3430">
                  <c:v>0.0003939891</c:v>
                </c:pt>
                <c:pt idx="3431">
                  <c:v>0.00030193712</c:v>
                </c:pt>
                <c:pt idx="3432">
                  <c:v>0.00041776519</c:v>
                </c:pt>
                <c:pt idx="3433">
                  <c:v>0.00073967645</c:v>
                </c:pt>
                <c:pt idx="3434">
                  <c:v>0.00045260041</c:v>
                </c:pt>
                <c:pt idx="3435">
                  <c:v>0.00056791097</c:v>
                </c:pt>
                <c:pt idx="3436">
                  <c:v>0.00049888091</c:v>
                </c:pt>
                <c:pt idx="3437">
                  <c:v>0.00025228176</c:v>
                </c:pt>
                <c:pt idx="3438">
                  <c:v>0.00040277585</c:v>
                </c:pt>
                <c:pt idx="3439">
                  <c:v>0.00064458976</c:v>
                </c:pt>
                <c:pt idx="3440">
                  <c:v>0.00029548407</c:v>
                </c:pt>
                <c:pt idx="3441">
                  <c:v>0.00429969787</c:v>
                </c:pt>
                <c:pt idx="3442">
                  <c:v>0.00270939106</c:v>
                </c:pt>
                <c:pt idx="3443">
                  <c:v>0.00104936563</c:v>
                </c:pt>
                <c:pt idx="3444">
                  <c:v>0.0002917973</c:v>
                </c:pt>
                <c:pt idx="3445">
                  <c:v>0.00351019647</c:v>
                </c:pt>
                <c:pt idx="3446">
                  <c:v>0.00639264577</c:v>
                </c:pt>
                <c:pt idx="3447">
                  <c:v>0.00120076638</c:v>
                </c:pt>
                <c:pt idx="3448">
                  <c:v>0.00190965897</c:v>
                </c:pt>
                <c:pt idx="3449">
                  <c:v>0.00148417331</c:v>
                </c:pt>
                <c:pt idx="3450">
                  <c:v>0.00453855863</c:v>
                </c:pt>
                <c:pt idx="3451">
                  <c:v>0.00053997534</c:v>
                </c:pt>
                <c:pt idx="3452">
                  <c:v>0.00189553503</c:v>
                </c:pt>
                <c:pt idx="3453">
                  <c:v>0.00283899065</c:v>
                </c:pt>
                <c:pt idx="3454">
                  <c:v>0.00344837584</c:v>
                </c:pt>
                <c:pt idx="3455">
                  <c:v>0.03725197146</c:v>
                </c:pt>
                <c:pt idx="3456">
                  <c:v>0.00141822283</c:v>
                </c:pt>
                <c:pt idx="3457">
                  <c:v>0.00081371029</c:v>
                </c:pt>
                <c:pt idx="3458">
                  <c:v>0.00079359613</c:v>
                </c:pt>
                <c:pt idx="3459">
                  <c:v>0.00055416052</c:v>
                </c:pt>
                <c:pt idx="3460">
                  <c:v>0.00028949227</c:v>
                </c:pt>
                <c:pt idx="3461">
                  <c:v>0.00098660242</c:v>
                </c:pt>
                <c:pt idx="3462">
                  <c:v>0.00043667206</c:v>
                </c:pt>
                <c:pt idx="3463">
                  <c:v>0.00042447271</c:v>
                </c:pt>
                <c:pt idx="3464">
                  <c:v>0.00058956986</c:v>
                </c:pt>
                <c:pt idx="3465">
                  <c:v>0.00043783461</c:v>
                </c:pt>
                <c:pt idx="3466">
                  <c:v>0.00039914872</c:v>
                </c:pt>
                <c:pt idx="3467">
                  <c:v>0.00066063426</c:v>
                </c:pt>
                <c:pt idx="3468">
                  <c:v>0.0002067205</c:v>
                </c:pt>
                <c:pt idx="3469">
                  <c:v>0.00048824938</c:v>
                </c:pt>
                <c:pt idx="3470">
                  <c:v>0.00155779432</c:v>
                </c:pt>
                <c:pt idx="3471">
                  <c:v>0.01623367101</c:v>
                </c:pt>
                <c:pt idx="3472">
                  <c:v>0.00217949322</c:v>
                </c:pt>
                <c:pt idx="3473">
                  <c:v>0.00078921055</c:v>
                </c:pt>
                <c:pt idx="3474">
                  <c:v>0.00086365357</c:v>
                </c:pt>
                <c:pt idx="3475">
                  <c:v>0.00080553957</c:v>
                </c:pt>
                <c:pt idx="3476">
                  <c:v>0.00150168964</c:v>
                </c:pt>
                <c:pt idx="3477">
                  <c:v>0.00252697042</c:v>
                </c:pt>
                <c:pt idx="3478">
                  <c:v>0.0012771436</c:v>
                </c:pt>
                <c:pt idx="3479">
                  <c:v>0.00072290788</c:v>
                </c:pt>
                <c:pt idx="3480">
                  <c:v>0.00085743289</c:v>
                </c:pt>
                <c:pt idx="3481">
                  <c:v>0.00061606049</c:v>
                </c:pt>
                <c:pt idx="3482">
                  <c:v>0.00080662689</c:v>
                </c:pt>
                <c:pt idx="3483">
                  <c:v>0.00053784423</c:v>
                </c:pt>
                <c:pt idx="3484">
                  <c:v>0.00122850289</c:v>
                </c:pt>
                <c:pt idx="3485">
                  <c:v>0.00136596311</c:v>
                </c:pt>
                <c:pt idx="3486">
                  <c:v>0.0006093894</c:v>
                </c:pt>
                <c:pt idx="3487">
                  <c:v>0.00035093867</c:v>
                </c:pt>
                <c:pt idx="3488">
                  <c:v>0.00079527414</c:v>
                </c:pt>
                <c:pt idx="3489">
                  <c:v>0.00023603309</c:v>
                </c:pt>
                <c:pt idx="3490">
                  <c:v>0.0004636188</c:v>
                </c:pt>
                <c:pt idx="3491">
                  <c:v>0.00054351154</c:v>
                </c:pt>
                <c:pt idx="3492">
                  <c:v>0.00237421433</c:v>
                </c:pt>
                <c:pt idx="3493">
                  <c:v>0.0008811154</c:v>
                </c:pt>
                <c:pt idx="3494">
                  <c:v>0.00045898948</c:v>
                </c:pt>
                <c:pt idx="3495">
                  <c:v>0.00565955103</c:v>
                </c:pt>
                <c:pt idx="3496">
                  <c:v>0.00150520499</c:v>
                </c:pt>
                <c:pt idx="3497">
                  <c:v>0.00156451531</c:v>
                </c:pt>
                <c:pt idx="3498">
                  <c:v>0.00202372761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2993168"/>
        <c:axId val="-2062990096"/>
      </c:scatterChart>
      <c:valAx>
        <c:axId val="-2062993168"/>
        <c:scaling>
          <c:orientation val="minMax"/>
          <c:max val="3500.0"/>
          <c:min val="0.0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62990096"/>
        <c:crossesAt val="0.0"/>
        <c:crossBetween val="midCat"/>
      </c:valAx>
      <c:valAx>
        <c:axId val="-2062990096"/>
        <c:scaling>
          <c:logBase val="10.0"/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62993168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Double-controlled</a:t>
            </a:r>
            <a:endParaRPr lang="en-US" sz="1400" dirty="0"/>
          </a:p>
        </c:rich>
      </c:tx>
      <c:layout>
        <c:manualLayout>
          <c:xMode val="edge"/>
          <c:yMode val="edge"/>
          <c:x val="0.18665135608049"/>
          <c:y val="0.0244637649460484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2338874307378"/>
          <c:y val="0.0715789473684211"/>
          <c:w val="0.848551144648586"/>
          <c:h val="0.86"/>
        </c:manualLayout>
      </c:layout>
      <c:scatterChart>
        <c:scatterStyle val="lineMarker"/>
        <c:varyColors val="0"/>
        <c:ser>
          <c:idx val="0"/>
          <c:order val="0"/>
          <c:tx>
            <c:strRef>
              <c:f>recall!$D$1</c:f>
              <c:strCache>
                <c:ptCount val="1"/>
                <c:pt idx="0">
                  <c:v>NTM2</c:v>
                </c:pt>
              </c:strCache>
            </c:strRef>
          </c:tx>
          <c:spPr>
            <a:ln w="47625">
              <a:noFill/>
            </a:ln>
          </c:spPr>
          <c:marker>
            <c:symbol val="diamond"/>
            <c:size val="2"/>
          </c:marker>
          <c:yVal>
            <c:numRef>
              <c:f>recall!$D$2:$D$3500</c:f>
              <c:numCache>
                <c:formatCode>General</c:formatCode>
                <c:ptCount val="3499"/>
                <c:pt idx="0">
                  <c:v>1.64803402203</c:v>
                </c:pt>
                <c:pt idx="1">
                  <c:v>1.11409426503</c:v>
                </c:pt>
                <c:pt idx="2">
                  <c:v>2.28669768642</c:v>
                </c:pt>
                <c:pt idx="3">
                  <c:v>1.17255042413</c:v>
                </c:pt>
                <c:pt idx="4">
                  <c:v>2.09159622469</c:v>
                </c:pt>
                <c:pt idx="5">
                  <c:v>1.02738975812</c:v>
                </c:pt>
                <c:pt idx="6">
                  <c:v>1.02121466848</c:v>
                </c:pt>
                <c:pt idx="7">
                  <c:v>0.68895600481</c:v>
                </c:pt>
                <c:pt idx="8">
                  <c:v>0.96051913033</c:v>
                </c:pt>
                <c:pt idx="9">
                  <c:v>0.82748780758</c:v>
                </c:pt>
                <c:pt idx="10">
                  <c:v>0.73531504602</c:v>
                </c:pt>
                <c:pt idx="11">
                  <c:v>0.82390511396</c:v>
                </c:pt>
                <c:pt idx="12">
                  <c:v>2.04014596861</c:v>
                </c:pt>
                <c:pt idx="13">
                  <c:v>0.97839854387</c:v>
                </c:pt>
                <c:pt idx="14">
                  <c:v>1.10849026608</c:v>
                </c:pt>
                <c:pt idx="15">
                  <c:v>0.80759832239</c:v>
                </c:pt>
                <c:pt idx="16">
                  <c:v>2.1384993284</c:v>
                </c:pt>
                <c:pt idx="17">
                  <c:v>1.29579172123</c:v>
                </c:pt>
                <c:pt idx="18">
                  <c:v>1.39147516134</c:v>
                </c:pt>
                <c:pt idx="19">
                  <c:v>1.4437963558</c:v>
                </c:pt>
                <c:pt idx="20">
                  <c:v>2.13890911766</c:v>
                </c:pt>
                <c:pt idx="21">
                  <c:v>1.07645730138</c:v>
                </c:pt>
                <c:pt idx="22">
                  <c:v>1.24701774434</c:v>
                </c:pt>
                <c:pt idx="23">
                  <c:v>2.11943511831</c:v>
                </c:pt>
                <c:pt idx="24">
                  <c:v>0.83426143155</c:v>
                </c:pt>
                <c:pt idx="25">
                  <c:v>1.44417113174</c:v>
                </c:pt>
                <c:pt idx="26">
                  <c:v>2.30729258347</c:v>
                </c:pt>
                <c:pt idx="27">
                  <c:v>0.82445644283</c:v>
                </c:pt>
                <c:pt idx="28">
                  <c:v>1.01162498858</c:v>
                </c:pt>
                <c:pt idx="29">
                  <c:v>2.02157151504</c:v>
                </c:pt>
                <c:pt idx="30">
                  <c:v>1.99431430639</c:v>
                </c:pt>
                <c:pt idx="31">
                  <c:v>2.13196644772</c:v>
                </c:pt>
                <c:pt idx="32">
                  <c:v>1.05829463664</c:v>
                </c:pt>
                <c:pt idx="33">
                  <c:v>1.35322157649</c:v>
                </c:pt>
                <c:pt idx="34">
                  <c:v>0.6309332153</c:v>
                </c:pt>
                <c:pt idx="35">
                  <c:v>0.81094761595</c:v>
                </c:pt>
                <c:pt idx="36">
                  <c:v>1.2539957205</c:v>
                </c:pt>
                <c:pt idx="37">
                  <c:v>1.43702620284</c:v>
                </c:pt>
                <c:pt idx="38">
                  <c:v>2.02970647888</c:v>
                </c:pt>
                <c:pt idx="39">
                  <c:v>2.09375558256</c:v>
                </c:pt>
                <c:pt idx="40">
                  <c:v>0.79422466129</c:v>
                </c:pt>
                <c:pt idx="41">
                  <c:v>2.00901484893</c:v>
                </c:pt>
                <c:pt idx="42">
                  <c:v>1.36411310137</c:v>
                </c:pt>
                <c:pt idx="43">
                  <c:v>1.53195805307</c:v>
                </c:pt>
                <c:pt idx="44">
                  <c:v>1.12390092089</c:v>
                </c:pt>
                <c:pt idx="45">
                  <c:v>0.6990056531</c:v>
                </c:pt>
                <c:pt idx="46">
                  <c:v>1.092407297</c:v>
                </c:pt>
                <c:pt idx="47">
                  <c:v>2.03719870394</c:v>
                </c:pt>
                <c:pt idx="48">
                  <c:v>1.00415718302</c:v>
                </c:pt>
                <c:pt idx="49">
                  <c:v>1.05982852873</c:v>
                </c:pt>
                <c:pt idx="50">
                  <c:v>2.00193809089</c:v>
                </c:pt>
                <c:pt idx="51">
                  <c:v>1.41096451113</c:v>
                </c:pt>
                <c:pt idx="52">
                  <c:v>2.06522074736</c:v>
                </c:pt>
                <c:pt idx="53">
                  <c:v>0.67766845192</c:v>
                </c:pt>
                <c:pt idx="54">
                  <c:v>0.7329494576</c:v>
                </c:pt>
                <c:pt idx="55">
                  <c:v>0.83613285523</c:v>
                </c:pt>
                <c:pt idx="56">
                  <c:v>0.87463407015</c:v>
                </c:pt>
                <c:pt idx="57">
                  <c:v>1.86207595074</c:v>
                </c:pt>
                <c:pt idx="58">
                  <c:v>0.90054728491</c:v>
                </c:pt>
                <c:pt idx="59">
                  <c:v>0.85476378443</c:v>
                </c:pt>
                <c:pt idx="60">
                  <c:v>0.85314737431</c:v>
                </c:pt>
                <c:pt idx="61">
                  <c:v>0.88241425798</c:v>
                </c:pt>
                <c:pt idx="62">
                  <c:v>0.68642292345</c:v>
                </c:pt>
                <c:pt idx="63">
                  <c:v>2.17703720559</c:v>
                </c:pt>
                <c:pt idx="64">
                  <c:v>1.09861304228</c:v>
                </c:pt>
                <c:pt idx="65">
                  <c:v>1.04578532684</c:v>
                </c:pt>
                <c:pt idx="66">
                  <c:v>1.88424207508</c:v>
                </c:pt>
                <c:pt idx="67">
                  <c:v>2.073443133059996</c:v>
                </c:pt>
                <c:pt idx="68">
                  <c:v>0.64051085593</c:v>
                </c:pt>
                <c:pt idx="69">
                  <c:v>1.39683458896</c:v>
                </c:pt>
                <c:pt idx="70">
                  <c:v>1.09337964322</c:v>
                </c:pt>
                <c:pt idx="71">
                  <c:v>2.01678180603</c:v>
                </c:pt>
                <c:pt idx="72">
                  <c:v>0.63537629543</c:v>
                </c:pt>
                <c:pt idx="73">
                  <c:v>1.25644103589</c:v>
                </c:pt>
                <c:pt idx="74">
                  <c:v>1.98460503277</c:v>
                </c:pt>
                <c:pt idx="75">
                  <c:v>0.93537575704</c:v>
                </c:pt>
                <c:pt idx="76">
                  <c:v>0.86512792415</c:v>
                </c:pt>
                <c:pt idx="77">
                  <c:v>1.0528754461</c:v>
                </c:pt>
                <c:pt idx="78">
                  <c:v>0.91021597876</c:v>
                </c:pt>
                <c:pt idx="79">
                  <c:v>2.06193133481</c:v>
                </c:pt>
                <c:pt idx="80">
                  <c:v>1.04513664121</c:v>
                </c:pt>
                <c:pt idx="81">
                  <c:v>2.12500142602</c:v>
                </c:pt>
                <c:pt idx="82">
                  <c:v>0.66063972461</c:v>
                </c:pt>
                <c:pt idx="83">
                  <c:v>0.73935022159</c:v>
                </c:pt>
                <c:pt idx="84">
                  <c:v>0.69344816642</c:v>
                </c:pt>
                <c:pt idx="85">
                  <c:v>1.54270242788</c:v>
                </c:pt>
                <c:pt idx="86">
                  <c:v>1.32333420052</c:v>
                </c:pt>
                <c:pt idx="87">
                  <c:v>1.34453958506</c:v>
                </c:pt>
                <c:pt idx="88">
                  <c:v>2.03089766091</c:v>
                </c:pt>
                <c:pt idx="89">
                  <c:v>0.94640960941</c:v>
                </c:pt>
                <c:pt idx="90">
                  <c:v>1.10784223052</c:v>
                </c:pt>
                <c:pt idx="91">
                  <c:v>1.82934530352</c:v>
                </c:pt>
                <c:pt idx="92">
                  <c:v>1.02817063686</c:v>
                </c:pt>
                <c:pt idx="93">
                  <c:v>0.53801255429</c:v>
                </c:pt>
                <c:pt idx="94">
                  <c:v>0.81884264514</c:v>
                </c:pt>
                <c:pt idx="95">
                  <c:v>0.8388343032</c:v>
                </c:pt>
                <c:pt idx="96">
                  <c:v>2.13659430437</c:v>
                </c:pt>
                <c:pt idx="97">
                  <c:v>0.61904199848</c:v>
                </c:pt>
                <c:pt idx="98">
                  <c:v>0.84715991381</c:v>
                </c:pt>
                <c:pt idx="99">
                  <c:v>1.36551709631</c:v>
                </c:pt>
                <c:pt idx="100">
                  <c:v>1.65713889575</c:v>
                </c:pt>
                <c:pt idx="101">
                  <c:v>0.60552542723</c:v>
                </c:pt>
                <c:pt idx="102">
                  <c:v>0.77447309679</c:v>
                </c:pt>
                <c:pt idx="103">
                  <c:v>0.60874780198</c:v>
                </c:pt>
                <c:pt idx="104">
                  <c:v>0.87241170963</c:v>
                </c:pt>
                <c:pt idx="105">
                  <c:v>0.81238425891</c:v>
                </c:pt>
                <c:pt idx="106">
                  <c:v>1.52992512344</c:v>
                </c:pt>
                <c:pt idx="107">
                  <c:v>2.15905708609</c:v>
                </c:pt>
                <c:pt idx="108">
                  <c:v>0.69633548543</c:v>
                </c:pt>
                <c:pt idx="109">
                  <c:v>1.00358450517</c:v>
                </c:pt>
                <c:pt idx="110">
                  <c:v>2.13065599825</c:v>
                </c:pt>
                <c:pt idx="111">
                  <c:v>0.62522318869</c:v>
                </c:pt>
                <c:pt idx="112">
                  <c:v>0.59737129917</c:v>
                </c:pt>
                <c:pt idx="113">
                  <c:v>1.73910067209</c:v>
                </c:pt>
                <c:pt idx="114">
                  <c:v>1.543391552</c:v>
                </c:pt>
                <c:pt idx="115">
                  <c:v>1.11303310378</c:v>
                </c:pt>
                <c:pt idx="116">
                  <c:v>0.89015919292</c:v>
                </c:pt>
                <c:pt idx="117">
                  <c:v>0.99390684434</c:v>
                </c:pt>
                <c:pt idx="118">
                  <c:v>1.1701638072</c:v>
                </c:pt>
                <c:pt idx="119">
                  <c:v>0.63138507646</c:v>
                </c:pt>
                <c:pt idx="120">
                  <c:v>1.87152043487</c:v>
                </c:pt>
                <c:pt idx="121">
                  <c:v>0.56710938549</c:v>
                </c:pt>
                <c:pt idx="122">
                  <c:v>0.96957212826</c:v>
                </c:pt>
                <c:pt idx="123">
                  <c:v>0.96062885965</c:v>
                </c:pt>
                <c:pt idx="124">
                  <c:v>0.57826289595</c:v>
                </c:pt>
                <c:pt idx="125">
                  <c:v>0.77797480465</c:v>
                </c:pt>
                <c:pt idx="126">
                  <c:v>0.88646938469</c:v>
                </c:pt>
                <c:pt idx="127">
                  <c:v>0.96548559012</c:v>
                </c:pt>
                <c:pt idx="128">
                  <c:v>1.86983331554</c:v>
                </c:pt>
                <c:pt idx="129">
                  <c:v>1.46786047506</c:v>
                </c:pt>
                <c:pt idx="130">
                  <c:v>0.75299336386</c:v>
                </c:pt>
                <c:pt idx="131">
                  <c:v>1.92791754441</c:v>
                </c:pt>
                <c:pt idx="132">
                  <c:v>1.0518304719</c:v>
                </c:pt>
                <c:pt idx="133">
                  <c:v>1.23556911602</c:v>
                </c:pt>
                <c:pt idx="134">
                  <c:v>1.83119669266</c:v>
                </c:pt>
                <c:pt idx="135">
                  <c:v>0.7881134504</c:v>
                </c:pt>
                <c:pt idx="136">
                  <c:v>0.6628645083</c:v>
                </c:pt>
                <c:pt idx="137">
                  <c:v>1.22108366299</c:v>
                </c:pt>
                <c:pt idx="138">
                  <c:v>0.87652174018</c:v>
                </c:pt>
                <c:pt idx="139">
                  <c:v>0.54370421509</c:v>
                </c:pt>
                <c:pt idx="140">
                  <c:v>0.71883323122</c:v>
                </c:pt>
                <c:pt idx="141">
                  <c:v>1.1428927009</c:v>
                </c:pt>
                <c:pt idx="142">
                  <c:v>0.74589477096</c:v>
                </c:pt>
                <c:pt idx="143">
                  <c:v>0.49557461918</c:v>
                </c:pt>
                <c:pt idx="144">
                  <c:v>0.71550688607</c:v>
                </c:pt>
                <c:pt idx="145">
                  <c:v>1.44812928977</c:v>
                </c:pt>
                <c:pt idx="146">
                  <c:v>1.12674589335</c:v>
                </c:pt>
                <c:pt idx="147">
                  <c:v>1.15210452383</c:v>
                </c:pt>
                <c:pt idx="148">
                  <c:v>1.04054610498</c:v>
                </c:pt>
                <c:pt idx="149">
                  <c:v>0.84720431993</c:v>
                </c:pt>
                <c:pt idx="150">
                  <c:v>0.75136114458</c:v>
                </c:pt>
                <c:pt idx="151">
                  <c:v>0.60416855385</c:v>
                </c:pt>
                <c:pt idx="152">
                  <c:v>1.17816431751</c:v>
                </c:pt>
                <c:pt idx="153">
                  <c:v>0.5821635742</c:v>
                </c:pt>
                <c:pt idx="154">
                  <c:v>1.01154764429</c:v>
                </c:pt>
                <c:pt idx="155">
                  <c:v>0.51915176477</c:v>
                </c:pt>
                <c:pt idx="156">
                  <c:v>0.67051787502</c:v>
                </c:pt>
                <c:pt idx="157">
                  <c:v>1.32453374198</c:v>
                </c:pt>
                <c:pt idx="158">
                  <c:v>2.07067065453</c:v>
                </c:pt>
                <c:pt idx="159">
                  <c:v>1.53575987562</c:v>
                </c:pt>
                <c:pt idx="160">
                  <c:v>1.02693175065</c:v>
                </c:pt>
                <c:pt idx="161">
                  <c:v>0.81874854832</c:v>
                </c:pt>
                <c:pt idx="162">
                  <c:v>1.09904999958</c:v>
                </c:pt>
                <c:pt idx="163">
                  <c:v>0.6362564138</c:v>
                </c:pt>
                <c:pt idx="164">
                  <c:v>0.43740888884</c:v>
                </c:pt>
                <c:pt idx="165">
                  <c:v>0.70470465657</c:v>
                </c:pt>
                <c:pt idx="166">
                  <c:v>0.71948337648</c:v>
                </c:pt>
                <c:pt idx="167">
                  <c:v>0.74159157954</c:v>
                </c:pt>
                <c:pt idx="168">
                  <c:v>0.6971585308</c:v>
                </c:pt>
                <c:pt idx="169">
                  <c:v>1.10795597967</c:v>
                </c:pt>
                <c:pt idx="170">
                  <c:v>0.56641249861</c:v>
                </c:pt>
                <c:pt idx="171">
                  <c:v>1.5262710501</c:v>
                </c:pt>
                <c:pt idx="172">
                  <c:v>1.16668248878</c:v>
                </c:pt>
                <c:pt idx="173">
                  <c:v>0.95773440307</c:v>
                </c:pt>
                <c:pt idx="174">
                  <c:v>1.12883119001</c:v>
                </c:pt>
                <c:pt idx="175">
                  <c:v>0.79240158287</c:v>
                </c:pt>
                <c:pt idx="176">
                  <c:v>0.78183767256</c:v>
                </c:pt>
                <c:pt idx="177">
                  <c:v>0.78405397151</c:v>
                </c:pt>
                <c:pt idx="178">
                  <c:v>0.95072314495</c:v>
                </c:pt>
                <c:pt idx="179">
                  <c:v>0.51632656413</c:v>
                </c:pt>
                <c:pt idx="180">
                  <c:v>1.40205613492</c:v>
                </c:pt>
                <c:pt idx="181">
                  <c:v>1.08870809761</c:v>
                </c:pt>
                <c:pt idx="182">
                  <c:v>0.59251211714</c:v>
                </c:pt>
                <c:pt idx="183">
                  <c:v>1.53169171429</c:v>
                </c:pt>
                <c:pt idx="184">
                  <c:v>1.94361123953</c:v>
                </c:pt>
                <c:pt idx="185">
                  <c:v>0.6289439848</c:v>
                </c:pt>
                <c:pt idx="186">
                  <c:v>1.30513591495</c:v>
                </c:pt>
                <c:pt idx="187">
                  <c:v>0.57348667166</c:v>
                </c:pt>
                <c:pt idx="188">
                  <c:v>0.79118637204</c:v>
                </c:pt>
                <c:pt idx="189">
                  <c:v>0.48414907685</c:v>
                </c:pt>
                <c:pt idx="190">
                  <c:v>1.32642388946</c:v>
                </c:pt>
                <c:pt idx="191">
                  <c:v>0.95444945231</c:v>
                </c:pt>
                <c:pt idx="192">
                  <c:v>0.59919836525</c:v>
                </c:pt>
                <c:pt idx="193">
                  <c:v>0.74990914199</c:v>
                </c:pt>
                <c:pt idx="194">
                  <c:v>0.97768680639</c:v>
                </c:pt>
                <c:pt idx="195">
                  <c:v>0.47449365183</c:v>
                </c:pt>
                <c:pt idx="196">
                  <c:v>0.67971735541</c:v>
                </c:pt>
                <c:pt idx="197">
                  <c:v>0.85460361921</c:v>
                </c:pt>
                <c:pt idx="198">
                  <c:v>0.82277408501</c:v>
                </c:pt>
                <c:pt idx="199">
                  <c:v>1.03861764892</c:v>
                </c:pt>
                <c:pt idx="200">
                  <c:v>0.73319485336</c:v>
                </c:pt>
                <c:pt idx="201">
                  <c:v>1.63061704978</c:v>
                </c:pt>
                <c:pt idx="202">
                  <c:v>0.96432752485</c:v>
                </c:pt>
                <c:pt idx="203">
                  <c:v>0.80236193424</c:v>
                </c:pt>
                <c:pt idx="204">
                  <c:v>0.74094962053</c:v>
                </c:pt>
                <c:pt idx="205">
                  <c:v>0.78092016531</c:v>
                </c:pt>
                <c:pt idx="206">
                  <c:v>0.74627002318</c:v>
                </c:pt>
                <c:pt idx="207">
                  <c:v>0.41084897429</c:v>
                </c:pt>
                <c:pt idx="208">
                  <c:v>0.50939378051</c:v>
                </c:pt>
                <c:pt idx="209">
                  <c:v>1.21626417229</c:v>
                </c:pt>
                <c:pt idx="210">
                  <c:v>0.81703476045</c:v>
                </c:pt>
                <c:pt idx="211">
                  <c:v>1.12543323535</c:v>
                </c:pt>
                <c:pt idx="212">
                  <c:v>0.42216813361</c:v>
                </c:pt>
                <c:pt idx="213">
                  <c:v>0.62493721292</c:v>
                </c:pt>
                <c:pt idx="214">
                  <c:v>0.65295715904</c:v>
                </c:pt>
                <c:pt idx="215">
                  <c:v>0.74886423269</c:v>
                </c:pt>
                <c:pt idx="216">
                  <c:v>0.51068822409</c:v>
                </c:pt>
                <c:pt idx="217">
                  <c:v>0.48535733743</c:v>
                </c:pt>
                <c:pt idx="218">
                  <c:v>0.86612311338</c:v>
                </c:pt>
                <c:pt idx="219">
                  <c:v>0.35258543907</c:v>
                </c:pt>
                <c:pt idx="220">
                  <c:v>0.72710900043</c:v>
                </c:pt>
                <c:pt idx="221">
                  <c:v>0.48505327907</c:v>
                </c:pt>
                <c:pt idx="222">
                  <c:v>0.85307804965</c:v>
                </c:pt>
                <c:pt idx="223">
                  <c:v>0.44203297448</c:v>
                </c:pt>
                <c:pt idx="224">
                  <c:v>0.7665770057</c:v>
                </c:pt>
                <c:pt idx="225">
                  <c:v>0.40184467688</c:v>
                </c:pt>
                <c:pt idx="226">
                  <c:v>0.65998707967</c:v>
                </c:pt>
                <c:pt idx="227">
                  <c:v>0.58204414144</c:v>
                </c:pt>
                <c:pt idx="228">
                  <c:v>0.73886763877</c:v>
                </c:pt>
                <c:pt idx="229">
                  <c:v>0.33667034889</c:v>
                </c:pt>
                <c:pt idx="230">
                  <c:v>0.35153517328</c:v>
                </c:pt>
                <c:pt idx="231">
                  <c:v>0.42368946265</c:v>
                </c:pt>
                <c:pt idx="232">
                  <c:v>0.79546458573</c:v>
                </c:pt>
                <c:pt idx="233">
                  <c:v>0.60477953602</c:v>
                </c:pt>
                <c:pt idx="234">
                  <c:v>0.68478830837</c:v>
                </c:pt>
                <c:pt idx="235">
                  <c:v>0.93598825145</c:v>
                </c:pt>
                <c:pt idx="236">
                  <c:v>0.84821237659</c:v>
                </c:pt>
                <c:pt idx="237">
                  <c:v>0.47861118161</c:v>
                </c:pt>
                <c:pt idx="238">
                  <c:v>0.41752772988</c:v>
                </c:pt>
                <c:pt idx="239">
                  <c:v>0.54742346137</c:v>
                </c:pt>
                <c:pt idx="240">
                  <c:v>0.63187072739</c:v>
                </c:pt>
                <c:pt idx="241">
                  <c:v>0.22582697687</c:v>
                </c:pt>
                <c:pt idx="242">
                  <c:v>0.72424286229</c:v>
                </c:pt>
                <c:pt idx="243">
                  <c:v>0.86559925093</c:v>
                </c:pt>
                <c:pt idx="244">
                  <c:v>0.47254331023</c:v>
                </c:pt>
                <c:pt idx="245">
                  <c:v>0.63224111192</c:v>
                </c:pt>
                <c:pt idx="246">
                  <c:v>0.50472367389</c:v>
                </c:pt>
                <c:pt idx="247">
                  <c:v>0.27525562302</c:v>
                </c:pt>
                <c:pt idx="248">
                  <c:v>0.42106599166</c:v>
                </c:pt>
                <c:pt idx="249">
                  <c:v>1.14345957204</c:v>
                </c:pt>
                <c:pt idx="250">
                  <c:v>0.97040023164</c:v>
                </c:pt>
                <c:pt idx="251">
                  <c:v>0.80624857173</c:v>
                </c:pt>
                <c:pt idx="252">
                  <c:v>0.6757494019</c:v>
                </c:pt>
                <c:pt idx="253">
                  <c:v>0.80326007271</c:v>
                </c:pt>
                <c:pt idx="254">
                  <c:v>0.66718792423</c:v>
                </c:pt>
                <c:pt idx="255">
                  <c:v>0.62119668681</c:v>
                </c:pt>
                <c:pt idx="256">
                  <c:v>0.57575211296</c:v>
                </c:pt>
                <c:pt idx="257">
                  <c:v>0.61681951757</c:v>
                </c:pt>
                <c:pt idx="258">
                  <c:v>1.57706716463</c:v>
                </c:pt>
                <c:pt idx="259">
                  <c:v>0.5100998664</c:v>
                </c:pt>
                <c:pt idx="260">
                  <c:v>0.53892719689</c:v>
                </c:pt>
                <c:pt idx="261">
                  <c:v>0.41754092215</c:v>
                </c:pt>
                <c:pt idx="262">
                  <c:v>0.48262122275</c:v>
                </c:pt>
                <c:pt idx="263">
                  <c:v>0.67701919464</c:v>
                </c:pt>
                <c:pt idx="264">
                  <c:v>0.31466338586</c:v>
                </c:pt>
                <c:pt idx="265">
                  <c:v>0.29387859412</c:v>
                </c:pt>
                <c:pt idx="266">
                  <c:v>1.29504007357</c:v>
                </c:pt>
                <c:pt idx="267">
                  <c:v>0.56413002887</c:v>
                </c:pt>
                <c:pt idx="268">
                  <c:v>1.37733224641</c:v>
                </c:pt>
                <c:pt idx="269">
                  <c:v>0.86674055727</c:v>
                </c:pt>
                <c:pt idx="270">
                  <c:v>0.17944795798</c:v>
                </c:pt>
                <c:pt idx="271">
                  <c:v>0.19660650069</c:v>
                </c:pt>
                <c:pt idx="272">
                  <c:v>0.50454977635</c:v>
                </c:pt>
                <c:pt idx="273">
                  <c:v>0.86569373911</c:v>
                </c:pt>
                <c:pt idx="274">
                  <c:v>1.38030638553</c:v>
                </c:pt>
                <c:pt idx="275">
                  <c:v>0.2172511617</c:v>
                </c:pt>
                <c:pt idx="276">
                  <c:v>0.49879953681</c:v>
                </c:pt>
                <c:pt idx="277">
                  <c:v>0.8002921204</c:v>
                </c:pt>
                <c:pt idx="278">
                  <c:v>0.54916763479</c:v>
                </c:pt>
                <c:pt idx="279">
                  <c:v>0.35864048357</c:v>
                </c:pt>
                <c:pt idx="280">
                  <c:v>0.47264708214</c:v>
                </c:pt>
                <c:pt idx="281">
                  <c:v>0.71855175707</c:v>
                </c:pt>
                <c:pt idx="282">
                  <c:v>0.19407290871</c:v>
                </c:pt>
                <c:pt idx="283">
                  <c:v>0.32554432442</c:v>
                </c:pt>
                <c:pt idx="284">
                  <c:v>0.93599715052</c:v>
                </c:pt>
                <c:pt idx="285">
                  <c:v>0.27665260232</c:v>
                </c:pt>
                <c:pt idx="286">
                  <c:v>0.06191493022</c:v>
                </c:pt>
                <c:pt idx="287">
                  <c:v>0.51766469555</c:v>
                </c:pt>
                <c:pt idx="288">
                  <c:v>0.67344195164</c:v>
                </c:pt>
                <c:pt idx="289">
                  <c:v>0.81189749874</c:v>
                </c:pt>
                <c:pt idx="290">
                  <c:v>0.16794215681</c:v>
                </c:pt>
                <c:pt idx="291">
                  <c:v>0.40718264815</c:v>
                </c:pt>
                <c:pt idx="292">
                  <c:v>0.72380489297</c:v>
                </c:pt>
                <c:pt idx="293">
                  <c:v>0.43307835645</c:v>
                </c:pt>
                <c:pt idx="294">
                  <c:v>0.28563504917</c:v>
                </c:pt>
                <c:pt idx="295">
                  <c:v>0.8544344907</c:v>
                </c:pt>
                <c:pt idx="296">
                  <c:v>0.4601344913</c:v>
                </c:pt>
                <c:pt idx="297">
                  <c:v>1.01786879459</c:v>
                </c:pt>
                <c:pt idx="298">
                  <c:v>0.5538968214</c:v>
                </c:pt>
                <c:pt idx="299">
                  <c:v>0.86876146292</c:v>
                </c:pt>
                <c:pt idx="300">
                  <c:v>0.60762600175</c:v>
                </c:pt>
                <c:pt idx="301">
                  <c:v>0.63204553065</c:v>
                </c:pt>
                <c:pt idx="302">
                  <c:v>0.36783505536</c:v>
                </c:pt>
                <c:pt idx="303">
                  <c:v>0.20335757229</c:v>
                </c:pt>
                <c:pt idx="304">
                  <c:v>0.75707992735</c:v>
                </c:pt>
                <c:pt idx="305">
                  <c:v>0.43855720681</c:v>
                </c:pt>
                <c:pt idx="306">
                  <c:v>0.67611061035</c:v>
                </c:pt>
                <c:pt idx="307">
                  <c:v>0.78070284577</c:v>
                </c:pt>
                <c:pt idx="308">
                  <c:v>0.5354537347</c:v>
                </c:pt>
                <c:pt idx="309">
                  <c:v>0.73372267455</c:v>
                </c:pt>
                <c:pt idx="310">
                  <c:v>0.76775782094</c:v>
                </c:pt>
                <c:pt idx="311">
                  <c:v>0.6417959899</c:v>
                </c:pt>
                <c:pt idx="312">
                  <c:v>0.46681504946</c:v>
                </c:pt>
                <c:pt idx="313">
                  <c:v>1.36321775148</c:v>
                </c:pt>
                <c:pt idx="314">
                  <c:v>0.97251181548</c:v>
                </c:pt>
                <c:pt idx="315">
                  <c:v>1.18123618614</c:v>
                </c:pt>
                <c:pt idx="316">
                  <c:v>0.50061125774</c:v>
                </c:pt>
                <c:pt idx="317">
                  <c:v>0.06488031297</c:v>
                </c:pt>
                <c:pt idx="318">
                  <c:v>0.95785003446</c:v>
                </c:pt>
                <c:pt idx="319">
                  <c:v>0.05247463592</c:v>
                </c:pt>
                <c:pt idx="320">
                  <c:v>0.06794291617</c:v>
                </c:pt>
                <c:pt idx="321">
                  <c:v>0.45676689895</c:v>
                </c:pt>
                <c:pt idx="322">
                  <c:v>0.45468633996</c:v>
                </c:pt>
                <c:pt idx="323">
                  <c:v>0.28672154745</c:v>
                </c:pt>
                <c:pt idx="324">
                  <c:v>0.81457972813</c:v>
                </c:pt>
                <c:pt idx="325">
                  <c:v>0.95457843044</c:v>
                </c:pt>
                <c:pt idx="326">
                  <c:v>0.78057034243</c:v>
                </c:pt>
                <c:pt idx="327">
                  <c:v>0.67429736411</c:v>
                </c:pt>
                <c:pt idx="328">
                  <c:v>0.75455014723</c:v>
                </c:pt>
                <c:pt idx="329">
                  <c:v>0.64697981476</c:v>
                </c:pt>
                <c:pt idx="330">
                  <c:v>1.32073280715</c:v>
                </c:pt>
                <c:pt idx="331">
                  <c:v>0.69789526897</c:v>
                </c:pt>
                <c:pt idx="332">
                  <c:v>0.96741250764</c:v>
                </c:pt>
                <c:pt idx="333">
                  <c:v>1.03222442999</c:v>
                </c:pt>
                <c:pt idx="334">
                  <c:v>1.11426953158</c:v>
                </c:pt>
                <c:pt idx="335">
                  <c:v>0.97397439588</c:v>
                </c:pt>
                <c:pt idx="336">
                  <c:v>0.90794346587</c:v>
                </c:pt>
                <c:pt idx="337">
                  <c:v>0.5198501738</c:v>
                </c:pt>
                <c:pt idx="338">
                  <c:v>0.1096303985</c:v>
                </c:pt>
                <c:pt idx="339">
                  <c:v>0.19822627836</c:v>
                </c:pt>
                <c:pt idx="340">
                  <c:v>0.32520135181</c:v>
                </c:pt>
                <c:pt idx="341">
                  <c:v>0.87081168014</c:v>
                </c:pt>
                <c:pt idx="342">
                  <c:v>0.13630871302</c:v>
                </c:pt>
                <c:pt idx="343">
                  <c:v>0.61000167798</c:v>
                </c:pt>
                <c:pt idx="344">
                  <c:v>0.54290683156</c:v>
                </c:pt>
                <c:pt idx="345">
                  <c:v>0.6820364893</c:v>
                </c:pt>
                <c:pt idx="346">
                  <c:v>0.50573084659</c:v>
                </c:pt>
                <c:pt idx="347">
                  <c:v>0.09493818443</c:v>
                </c:pt>
                <c:pt idx="348">
                  <c:v>0.87038780943</c:v>
                </c:pt>
                <c:pt idx="349">
                  <c:v>1.17756361001</c:v>
                </c:pt>
                <c:pt idx="350">
                  <c:v>0.88794492431</c:v>
                </c:pt>
                <c:pt idx="351">
                  <c:v>0.54084080566</c:v>
                </c:pt>
                <c:pt idx="352">
                  <c:v>0.87470539846</c:v>
                </c:pt>
                <c:pt idx="353">
                  <c:v>0.77721958619</c:v>
                </c:pt>
                <c:pt idx="354">
                  <c:v>1.2401849357</c:v>
                </c:pt>
                <c:pt idx="355">
                  <c:v>1.05409786899</c:v>
                </c:pt>
                <c:pt idx="356">
                  <c:v>0.09100267695</c:v>
                </c:pt>
                <c:pt idx="357">
                  <c:v>0.49804780296</c:v>
                </c:pt>
                <c:pt idx="358">
                  <c:v>0.84046041117</c:v>
                </c:pt>
                <c:pt idx="359">
                  <c:v>0.49549057526</c:v>
                </c:pt>
                <c:pt idx="360">
                  <c:v>0.11787322723</c:v>
                </c:pt>
                <c:pt idx="361">
                  <c:v>0.46714962492</c:v>
                </c:pt>
                <c:pt idx="362">
                  <c:v>0.36301948868</c:v>
                </c:pt>
                <c:pt idx="363">
                  <c:v>0.51384548642</c:v>
                </c:pt>
                <c:pt idx="364">
                  <c:v>1.24890091545</c:v>
                </c:pt>
                <c:pt idx="365">
                  <c:v>0.55326465825</c:v>
                </c:pt>
                <c:pt idx="366">
                  <c:v>0.06529843767</c:v>
                </c:pt>
                <c:pt idx="367">
                  <c:v>0.46002375438</c:v>
                </c:pt>
                <c:pt idx="368">
                  <c:v>0.05139565728</c:v>
                </c:pt>
                <c:pt idx="369">
                  <c:v>0.6419887633</c:v>
                </c:pt>
                <c:pt idx="370">
                  <c:v>0.54990948131</c:v>
                </c:pt>
                <c:pt idx="371">
                  <c:v>0.10238491524</c:v>
                </c:pt>
                <c:pt idx="372">
                  <c:v>0.06248216598</c:v>
                </c:pt>
                <c:pt idx="373">
                  <c:v>0.7301721013</c:v>
                </c:pt>
                <c:pt idx="374">
                  <c:v>0.43178548772</c:v>
                </c:pt>
                <c:pt idx="375">
                  <c:v>0.65483279375</c:v>
                </c:pt>
                <c:pt idx="376">
                  <c:v>0.4859540292</c:v>
                </c:pt>
                <c:pt idx="377">
                  <c:v>0.62306774366</c:v>
                </c:pt>
                <c:pt idx="378">
                  <c:v>1.07982020069</c:v>
                </c:pt>
                <c:pt idx="379">
                  <c:v>0.08723306671</c:v>
                </c:pt>
                <c:pt idx="380">
                  <c:v>0.58968315246</c:v>
                </c:pt>
                <c:pt idx="381">
                  <c:v>0.62498137555</c:v>
                </c:pt>
                <c:pt idx="382">
                  <c:v>0.01978367707</c:v>
                </c:pt>
                <c:pt idx="383">
                  <c:v>0.24466548168</c:v>
                </c:pt>
                <c:pt idx="384">
                  <c:v>0.44274670001</c:v>
                </c:pt>
                <c:pt idx="385">
                  <c:v>0.73021042823</c:v>
                </c:pt>
                <c:pt idx="386">
                  <c:v>1.50242056776</c:v>
                </c:pt>
                <c:pt idx="387">
                  <c:v>0.03406793664</c:v>
                </c:pt>
                <c:pt idx="388">
                  <c:v>0.02714373232</c:v>
                </c:pt>
                <c:pt idx="389">
                  <c:v>0.8107506371</c:v>
                </c:pt>
                <c:pt idx="390">
                  <c:v>0.49477827229</c:v>
                </c:pt>
                <c:pt idx="391">
                  <c:v>0.17549464704</c:v>
                </c:pt>
                <c:pt idx="392">
                  <c:v>0.91130221826</c:v>
                </c:pt>
                <c:pt idx="393">
                  <c:v>0.42736992381</c:v>
                </c:pt>
                <c:pt idx="394">
                  <c:v>0.6338097418</c:v>
                </c:pt>
                <c:pt idx="395">
                  <c:v>0.09502609807</c:v>
                </c:pt>
                <c:pt idx="396">
                  <c:v>0.57799790661</c:v>
                </c:pt>
                <c:pt idx="397">
                  <c:v>1.56742156356</c:v>
                </c:pt>
                <c:pt idx="398">
                  <c:v>0.59070162098</c:v>
                </c:pt>
                <c:pt idx="399">
                  <c:v>0.0499094335</c:v>
                </c:pt>
                <c:pt idx="400">
                  <c:v>0.0142861091</c:v>
                </c:pt>
                <c:pt idx="401">
                  <c:v>0.08704755611</c:v>
                </c:pt>
                <c:pt idx="402">
                  <c:v>0.05016753972</c:v>
                </c:pt>
                <c:pt idx="403">
                  <c:v>0.06825258075</c:v>
                </c:pt>
                <c:pt idx="404">
                  <c:v>0.15998775494</c:v>
                </c:pt>
                <c:pt idx="405">
                  <c:v>0.75056403174</c:v>
                </c:pt>
                <c:pt idx="406">
                  <c:v>0.44858047748</c:v>
                </c:pt>
                <c:pt idx="407">
                  <c:v>0.5080179563</c:v>
                </c:pt>
                <c:pt idx="408">
                  <c:v>1.18929561471</c:v>
                </c:pt>
                <c:pt idx="409">
                  <c:v>1.82797199002</c:v>
                </c:pt>
                <c:pt idx="410">
                  <c:v>1.19311073199</c:v>
                </c:pt>
                <c:pt idx="411">
                  <c:v>0.62925631169</c:v>
                </c:pt>
                <c:pt idx="412">
                  <c:v>0.64234833453</c:v>
                </c:pt>
                <c:pt idx="413">
                  <c:v>0.67147005877</c:v>
                </c:pt>
                <c:pt idx="414">
                  <c:v>0.95473718806</c:v>
                </c:pt>
                <c:pt idx="415">
                  <c:v>0.67460708776</c:v>
                </c:pt>
                <c:pt idx="416">
                  <c:v>0.89031529648</c:v>
                </c:pt>
                <c:pt idx="417">
                  <c:v>0.88683280652</c:v>
                </c:pt>
                <c:pt idx="418">
                  <c:v>1.61142712277</c:v>
                </c:pt>
                <c:pt idx="419">
                  <c:v>0.02974699321</c:v>
                </c:pt>
                <c:pt idx="420">
                  <c:v>0.49296538438</c:v>
                </c:pt>
                <c:pt idx="421">
                  <c:v>0.39334037669</c:v>
                </c:pt>
                <c:pt idx="422">
                  <c:v>1.48493839731</c:v>
                </c:pt>
                <c:pt idx="423">
                  <c:v>0.64816534709</c:v>
                </c:pt>
                <c:pt idx="424">
                  <c:v>0.90528844272</c:v>
                </c:pt>
                <c:pt idx="425">
                  <c:v>0.49947352487</c:v>
                </c:pt>
                <c:pt idx="426">
                  <c:v>0.55349853416</c:v>
                </c:pt>
                <c:pt idx="427">
                  <c:v>1.01888977101</c:v>
                </c:pt>
                <c:pt idx="428">
                  <c:v>0.03185358741</c:v>
                </c:pt>
                <c:pt idx="429">
                  <c:v>1.2378975399</c:v>
                </c:pt>
                <c:pt idx="430">
                  <c:v>0.43405549146</c:v>
                </c:pt>
                <c:pt idx="431">
                  <c:v>0.02393059182</c:v>
                </c:pt>
                <c:pt idx="432">
                  <c:v>0.61384267159</c:v>
                </c:pt>
                <c:pt idx="433">
                  <c:v>0.9850066493</c:v>
                </c:pt>
                <c:pt idx="434">
                  <c:v>1.04809012328</c:v>
                </c:pt>
                <c:pt idx="435">
                  <c:v>0.76679983192</c:v>
                </c:pt>
                <c:pt idx="436">
                  <c:v>0.64240919381</c:v>
                </c:pt>
                <c:pt idx="437">
                  <c:v>0.61390938584</c:v>
                </c:pt>
                <c:pt idx="438">
                  <c:v>1.33788530811</c:v>
                </c:pt>
                <c:pt idx="439">
                  <c:v>1.52921132686</c:v>
                </c:pt>
                <c:pt idx="440">
                  <c:v>0.69912782447</c:v>
                </c:pt>
                <c:pt idx="441">
                  <c:v>0.98239782672</c:v>
                </c:pt>
                <c:pt idx="442">
                  <c:v>0.53769705069</c:v>
                </c:pt>
                <c:pt idx="443">
                  <c:v>1.03270212394</c:v>
                </c:pt>
                <c:pt idx="444">
                  <c:v>0.76502459298</c:v>
                </c:pt>
                <c:pt idx="445">
                  <c:v>0.56221480345</c:v>
                </c:pt>
                <c:pt idx="446">
                  <c:v>0.5337185104</c:v>
                </c:pt>
                <c:pt idx="447">
                  <c:v>0.0766264017</c:v>
                </c:pt>
                <c:pt idx="448">
                  <c:v>0.27982251465</c:v>
                </c:pt>
                <c:pt idx="449">
                  <c:v>0.99905845931</c:v>
                </c:pt>
                <c:pt idx="450">
                  <c:v>0.5922411902</c:v>
                </c:pt>
                <c:pt idx="451">
                  <c:v>0.03874795662</c:v>
                </c:pt>
                <c:pt idx="452">
                  <c:v>1.28251892766</c:v>
                </c:pt>
                <c:pt idx="453">
                  <c:v>0.48214483062</c:v>
                </c:pt>
                <c:pt idx="454">
                  <c:v>0.05288365394</c:v>
                </c:pt>
                <c:pt idx="455">
                  <c:v>0.5644823798</c:v>
                </c:pt>
                <c:pt idx="456">
                  <c:v>1.4498344741</c:v>
                </c:pt>
                <c:pt idx="457">
                  <c:v>0.73167478665</c:v>
                </c:pt>
                <c:pt idx="458">
                  <c:v>0.51521014583</c:v>
                </c:pt>
                <c:pt idx="459">
                  <c:v>0.01417172321</c:v>
                </c:pt>
                <c:pt idx="460">
                  <c:v>0.01982991887</c:v>
                </c:pt>
                <c:pt idx="461">
                  <c:v>0.43045834972</c:v>
                </c:pt>
                <c:pt idx="462">
                  <c:v>0.09345251316</c:v>
                </c:pt>
                <c:pt idx="463">
                  <c:v>0.49406498614</c:v>
                </c:pt>
                <c:pt idx="464">
                  <c:v>0.48912278678</c:v>
                </c:pt>
                <c:pt idx="465">
                  <c:v>0.67807122544</c:v>
                </c:pt>
                <c:pt idx="466">
                  <c:v>2.11884485771</c:v>
                </c:pt>
                <c:pt idx="467">
                  <c:v>1.24582968587</c:v>
                </c:pt>
                <c:pt idx="468">
                  <c:v>0.40499715871</c:v>
                </c:pt>
                <c:pt idx="469">
                  <c:v>0.09395520374</c:v>
                </c:pt>
                <c:pt idx="470">
                  <c:v>0.50053055194</c:v>
                </c:pt>
                <c:pt idx="471">
                  <c:v>0.60958484037</c:v>
                </c:pt>
                <c:pt idx="472">
                  <c:v>0.33178085337</c:v>
                </c:pt>
                <c:pt idx="473">
                  <c:v>0.81242327036</c:v>
                </c:pt>
                <c:pt idx="474">
                  <c:v>0.26725686197</c:v>
                </c:pt>
                <c:pt idx="475">
                  <c:v>1.07248780539</c:v>
                </c:pt>
                <c:pt idx="476">
                  <c:v>0.25186628601</c:v>
                </c:pt>
                <c:pt idx="477">
                  <c:v>1.15073813961</c:v>
                </c:pt>
                <c:pt idx="478">
                  <c:v>0.47765859053</c:v>
                </c:pt>
                <c:pt idx="479">
                  <c:v>0.02798490033</c:v>
                </c:pt>
                <c:pt idx="480">
                  <c:v>0.51111212422</c:v>
                </c:pt>
                <c:pt idx="481">
                  <c:v>1.38859557343</c:v>
                </c:pt>
                <c:pt idx="482">
                  <c:v>0.80376812754</c:v>
                </c:pt>
                <c:pt idx="483">
                  <c:v>0.91238529843</c:v>
                </c:pt>
                <c:pt idx="484">
                  <c:v>0.29723378393</c:v>
                </c:pt>
                <c:pt idx="485">
                  <c:v>0.22291088278</c:v>
                </c:pt>
                <c:pt idx="486">
                  <c:v>0.28663053205</c:v>
                </c:pt>
                <c:pt idx="487">
                  <c:v>0.33191670289</c:v>
                </c:pt>
                <c:pt idx="488">
                  <c:v>1.04367423383</c:v>
                </c:pt>
                <c:pt idx="489">
                  <c:v>0.66953159661</c:v>
                </c:pt>
                <c:pt idx="490">
                  <c:v>0.45359730631</c:v>
                </c:pt>
                <c:pt idx="491">
                  <c:v>0.4878534302</c:v>
                </c:pt>
                <c:pt idx="492">
                  <c:v>0.62921904763</c:v>
                </c:pt>
                <c:pt idx="493">
                  <c:v>0.83301195366</c:v>
                </c:pt>
                <c:pt idx="494">
                  <c:v>0.42657204385</c:v>
                </c:pt>
                <c:pt idx="495">
                  <c:v>0.59442493977</c:v>
                </c:pt>
                <c:pt idx="496">
                  <c:v>0.51350677948</c:v>
                </c:pt>
                <c:pt idx="497">
                  <c:v>0.85228779851</c:v>
                </c:pt>
                <c:pt idx="498">
                  <c:v>1.44619254163</c:v>
                </c:pt>
                <c:pt idx="499">
                  <c:v>0.81852283233</c:v>
                </c:pt>
                <c:pt idx="500">
                  <c:v>0.60433426013</c:v>
                </c:pt>
                <c:pt idx="501">
                  <c:v>0.74182447722</c:v>
                </c:pt>
                <c:pt idx="502">
                  <c:v>0.39198326021</c:v>
                </c:pt>
                <c:pt idx="503">
                  <c:v>0.02000189446</c:v>
                </c:pt>
                <c:pt idx="504">
                  <c:v>0.71650125195</c:v>
                </c:pt>
                <c:pt idx="505">
                  <c:v>0.93227654169</c:v>
                </c:pt>
                <c:pt idx="506">
                  <c:v>0.33508538944</c:v>
                </c:pt>
                <c:pt idx="507">
                  <c:v>0.56937105967</c:v>
                </c:pt>
                <c:pt idx="508">
                  <c:v>1.02809267515</c:v>
                </c:pt>
                <c:pt idx="509">
                  <c:v>0.69657793736</c:v>
                </c:pt>
                <c:pt idx="510">
                  <c:v>0.01913201961</c:v>
                </c:pt>
                <c:pt idx="511">
                  <c:v>0.80817150243</c:v>
                </c:pt>
                <c:pt idx="512">
                  <c:v>0.64704608588</c:v>
                </c:pt>
                <c:pt idx="513">
                  <c:v>0.57283907125</c:v>
                </c:pt>
                <c:pt idx="514">
                  <c:v>0.49656348958</c:v>
                </c:pt>
                <c:pt idx="515">
                  <c:v>1.24061378576</c:v>
                </c:pt>
                <c:pt idx="516">
                  <c:v>0.71994577293</c:v>
                </c:pt>
                <c:pt idx="517">
                  <c:v>0.68369388883</c:v>
                </c:pt>
                <c:pt idx="518">
                  <c:v>0.67093459149</c:v>
                </c:pt>
                <c:pt idx="519">
                  <c:v>0.57704012884</c:v>
                </c:pt>
                <c:pt idx="520">
                  <c:v>0.92610439238</c:v>
                </c:pt>
                <c:pt idx="521">
                  <c:v>0.6425252158</c:v>
                </c:pt>
                <c:pt idx="522">
                  <c:v>1.6203283621</c:v>
                </c:pt>
                <c:pt idx="523">
                  <c:v>0.05511313711</c:v>
                </c:pt>
                <c:pt idx="524">
                  <c:v>0.00983058705</c:v>
                </c:pt>
                <c:pt idx="525">
                  <c:v>1.17905346153</c:v>
                </c:pt>
                <c:pt idx="526">
                  <c:v>0.47866197425</c:v>
                </c:pt>
                <c:pt idx="527">
                  <c:v>0.10029406743</c:v>
                </c:pt>
                <c:pt idx="528">
                  <c:v>0.71665767992</c:v>
                </c:pt>
                <c:pt idx="529">
                  <c:v>0.34118464701</c:v>
                </c:pt>
                <c:pt idx="530">
                  <c:v>1.13899284915</c:v>
                </c:pt>
                <c:pt idx="531">
                  <c:v>0.60161784528</c:v>
                </c:pt>
                <c:pt idx="532">
                  <c:v>0.01183332363</c:v>
                </c:pt>
                <c:pt idx="533">
                  <c:v>0.47314148531</c:v>
                </c:pt>
                <c:pt idx="534">
                  <c:v>0.64389515631</c:v>
                </c:pt>
                <c:pt idx="535">
                  <c:v>0.73248832703</c:v>
                </c:pt>
                <c:pt idx="536">
                  <c:v>0.30959436886</c:v>
                </c:pt>
                <c:pt idx="537">
                  <c:v>0.01757819293</c:v>
                </c:pt>
                <c:pt idx="538">
                  <c:v>0.58130230102</c:v>
                </c:pt>
                <c:pt idx="539">
                  <c:v>0.85875258757</c:v>
                </c:pt>
                <c:pt idx="540">
                  <c:v>0.56617731756</c:v>
                </c:pt>
                <c:pt idx="541">
                  <c:v>1.43729597464</c:v>
                </c:pt>
                <c:pt idx="542">
                  <c:v>1.21300056127</c:v>
                </c:pt>
                <c:pt idx="543">
                  <c:v>0.96333864298</c:v>
                </c:pt>
                <c:pt idx="544">
                  <c:v>0.76514665791</c:v>
                </c:pt>
                <c:pt idx="545">
                  <c:v>0.00914205454</c:v>
                </c:pt>
                <c:pt idx="546">
                  <c:v>1.07471946182</c:v>
                </c:pt>
                <c:pt idx="547">
                  <c:v>0.56786603191</c:v>
                </c:pt>
                <c:pt idx="548">
                  <c:v>0.76612669886</c:v>
                </c:pt>
                <c:pt idx="549">
                  <c:v>0.63357047218</c:v>
                </c:pt>
                <c:pt idx="550">
                  <c:v>0.58447730237</c:v>
                </c:pt>
                <c:pt idx="551">
                  <c:v>0.01357545291</c:v>
                </c:pt>
                <c:pt idx="552">
                  <c:v>0.45034453011</c:v>
                </c:pt>
                <c:pt idx="553">
                  <c:v>0.01986636424</c:v>
                </c:pt>
                <c:pt idx="554">
                  <c:v>0.60591750959</c:v>
                </c:pt>
                <c:pt idx="555">
                  <c:v>0.91174307109</c:v>
                </c:pt>
                <c:pt idx="556">
                  <c:v>0.01607557304</c:v>
                </c:pt>
                <c:pt idx="557">
                  <c:v>0.41927257794</c:v>
                </c:pt>
                <c:pt idx="558">
                  <c:v>0.63900823885</c:v>
                </c:pt>
                <c:pt idx="559">
                  <c:v>0.37563124547</c:v>
                </c:pt>
                <c:pt idx="560">
                  <c:v>0.6242218373</c:v>
                </c:pt>
                <c:pt idx="561">
                  <c:v>0.44421157254</c:v>
                </c:pt>
                <c:pt idx="562">
                  <c:v>1.14047726174</c:v>
                </c:pt>
                <c:pt idx="563">
                  <c:v>0.34384322333</c:v>
                </c:pt>
                <c:pt idx="564">
                  <c:v>0.66211136575</c:v>
                </c:pt>
                <c:pt idx="565">
                  <c:v>0.08109624723</c:v>
                </c:pt>
                <c:pt idx="566">
                  <c:v>0.24209141347</c:v>
                </c:pt>
                <c:pt idx="567">
                  <c:v>0.55423840949</c:v>
                </c:pt>
                <c:pt idx="568">
                  <c:v>0.02748598482</c:v>
                </c:pt>
                <c:pt idx="569">
                  <c:v>0.67138912426</c:v>
                </c:pt>
                <c:pt idx="570">
                  <c:v>0.48896811786</c:v>
                </c:pt>
                <c:pt idx="571">
                  <c:v>0.01752308604</c:v>
                </c:pt>
                <c:pt idx="572">
                  <c:v>0.89488715121</c:v>
                </c:pt>
                <c:pt idx="573">
                  <c:v>0.91118566737</c:v>
                </c:pt>
                <c:pt idx="574">
                  <c:v>0.49947530052</c:v>
                </c:pt>
                <c:pt idx="575">
                  <c:v>0.05125485208</c:v>
                </c:pt>
                <c:pt idx="576">
                  <c:v>0.02618788361</c:v>
                </c:pt>
                <c:pt idx="577">
                  <c:v>0.94327288505</c:v>
                </c:pt>
                <c:pt idx="578">
                  <c:v>0.02705605813</c:v>
                </c:pt>
                <c:pt idx="579">
                  <c:v>0.74302878533</c:v>
                </c:pt>
                <c:pt idx="580">
                  <c:v>0.677473855</c:v>
                </c:pt>
                <c:pt idx="581">
                  <c:v>0.01276300309</c:v>
                </c:pt>
                <c:pt idx="582">
                  <c:v>0.33271956329</c:v>
                </c:pt>
                <c:pt idx="583">
                  <c:v>0.54798480541</c:v>
                </c:pt>
                <c:pt idx="584">
                  <c:v>0.37415077638</c:v>
                </c:pt>
                <c:pt idx="585">
                  <c:v>0.01486841695</c:v>
                </c:pt>
                <c:pt idx="586">
                  <c:v>0.40706394761</c:v>
                </c:pt>
                <c:pt idx="587">
                  <c:v>0.01975707271</c:v>
                </c:pt>
                <c:pt idx="588">
                  <c:v>0.55663279457</c:v>
                </c:pt>
                <c:pt idx="589">
                  <c:v>1.06636380292</c:v>
                </c:pt>
                <c:pt idx="590">
                  <c:v>1.08628706746</c:v>
                </c:pt>
                <c:pt idx="591">
                  <c:v>0.31645896645</c:v>
                </c:pt>
                <c:pt idx="592">
                  <c:v>0.64131198728</c:v>
                </c:pt>
                <c:pt idx="593">
                  <c:v>0.75558170512</c:v>
                </c:pt>
                <c:pt idx="594">
                  <c:v>0.01221214996</c:v>
                </c:pt>
                <c:pt idx="595">
                  <c:v>0.75198945636</c:v>
                </c:pt>
                <c:pt idx="596">
                  <c:v>0.00312695699</c:v>
                </c:pt>
                <c:pt idx="597">
                  <c:v>0.55260768896</c:v>
                </c:pt>
                <c:pt idx="598">
                  <c:v>0.79495627067</c:v>
                </c:pt>
                <c:pt idx="599">
                  <c:v>0.51372643686</c:v>
                </c:pt>
                <c:pt idx="600">
                  <c:v>0.52355315258</c:v>
                </c:pt>
                <c:pt idx="601">
                  <c:v>0.35947050642</c:v>
                </c:pt>
                <c:pt idx="602">
                  <c:v>1.37501036995</c:v>
                </c:pt>
                <c:pt idx="603">
                  <c:v>0.14446794355</c:v>
                </c:pt>
                <c:pt idx="604">
                  <c:v>0.24999953704</c:v>
                </c:pt>
                <c:pt idx="605">
                  <c:v>1.34281282933</c:v>
                </c:pt>
                <c:pt idx="606">
                  <c:v>0.52243751585</c:v>
                </c:pt>
                <c:pt idx="607">
                  <c:v>0.01361584011</c:v>
                </c:pt>
                <c:pt idx="608">
                  <c:v>1.23652531044</c:v>
                </c:pt>
                <c:pt idx="609">
                  <c:v>0.50395600545</c:v>
                </c:pt>
                <c:pt idx="610">
                  <c:v>0.58079314318</c:v>
                </c:pt>
                <c:pt idx="611">
                  <c:v>0.20241796749</c:v>
                </c:pt>
                <c:pt idx="612">
                  <c:v>0.52043530837</c:v>
                </c:pt>
                <c:pt idx="613">
                  <c:v>1.22618874353</c:v>
                </c:pt>
                <c:pt idx="614">
                  <c:v>0.68392045989</c:v>
                </c:pt>
                <c:pt idx="615">
                  <c:v>0.10352496712</c:v>
                </c:pt>
                <c:pt idx="616">
                  <c:v>0.4839841139</c:v>
                </c:pt>
                <c:pt idx="617">
                  <c:v>0.00450340054</c:v>
                </c:pt>
                <c:pt idx="618">
                  <c:v>0.54533048543</c:v>
                </c:pt>
                <c:pt idx="619">
                  <c:v>1.11296207401</c:v>
                </c:pt>
                <c:pt idx="620">
                  <c:v>1.07796365183</c:v>
                </c:pt>
                <c:pt idx="621">
                  <c:v>0.01245721375</c:v>
                </c:pt>
                <c:pt idx="622">
                  <c:v>0.00707250953</c:v>
                </c:pt>
                <c:pt idx="623">
                  <c:v>0.66758020508</c:v>
                </c:pt>
                <c:pt idx="624">
                  <c:v>1.74025411437</c:v>
                </c:pt>
                <c:pt idx="625">
                  <c:v>0.98850562031</c:v>
                </c:pt>
                <c:pt idx="626">
                  <c:v>0.02349910301</c:v>
                </c:pt>
                <c:pt idx="627">
                  <c:v>0.51431773514</c:v>
                </c:pt>
                <c:pt idx="628">
                  <c:v>0.00819977397</c:v>
                </c:pt>
                <c:pt idx="629">
                  <c:v>0.94715680228</c:v>
                </c:pt>
                <c:pt idx="630">
                  <c:v>0.17884738359</c:v>
                </c:pt>
                <c:pt idx="631">
                  <c:v>1.80451849477</c:v>
                </c:pt>
                <c:pt idx="632">
                  <c:v>0.05292276733</c:v>
                </c:pt>
                <c:pt idx="633">
                  <c:v>0.02115438558</c:v>
                </c:pt>
                <c:pt idx="634">
                  <c:v>0.2373373047</c:v>
                </c:pt>
                <c:pt idx="635">
                  <c:v>0.3634683166</c:v>
                </c:pt>
                <c:pt idx="636">
                  <c:v>0.01727420235</c:v>
                </c:pt>
                <c:pt idx="637">
                  <c:v>0.97710164426</c:v>
                </c:pt>
                <c:pt idx="638">
                  <c:v>0.93608662181</c:v>
                </c:pt>
                <c:pt idx="639">
                  <c:v>0.68266559812</c:v>
                </c:pt>
                <c:pt idx="640">
                  <c:v>0.74369060441</c:v>
                </c:pt>
                <c:pt idx="641">
                  <c:v>0.47101625424</c:v>
                </c:pt>
                <c:pt idx="642">
                  <c:v>0.00839020085</c:v>
                </c:pt>
                <c:pt idx="643">
                  <c:v>0.00448221305</c:v>
                </c:pt>
                <c:pt idx="644">
                  <c:v>0.02438999365</c:v>
                </c:pt>
                <c:pt idx="645">
                  <c:v>0.04391838552</c:v>
                </c:pt>
                <c:pt idx="646">
                  <c:v>0.5868167693</c:v>
                </c:pt>
                <c:pt idx="647">
                  <c:v>0.01775671528</c:v>
                </c:pt>
                <c:pt idx="648">
                  <c:v>0.42112535802</c:v>
                </c:pt>
                <c:pt idx="649">
                  <c:v>0.59351976168</c:v>
                </c:pt>
                <c:pt idx="650">
                  <c:v>0.36759652202</c:v>
                </c:pt>
                <c:pt idx="651">
                  <c:v>0.60166742825</c:v>
                </c:pt>
                <c:pt idx="652">
                  <c:v>0.70432726935</c:v>
                </c:pt>
                <c:pt idx="653">
                  <c:v>0.77773396223</c:v>
                </c:pt>
                <c:pt idx="654">
                  <c:v>0.70067530864</c:v>
                </c:pt>
                <c:pt idx="655">
                  <c:v>0.81713519664</c:v>
                </c:pt>
                <c:pt idx="656">
                  <c:v>0.02577223342</c:v>
                </c:pt>
                <c:pt idx="657">
                  <c:v>0.45854789691</c:v>
                </c:pt>
                <c:pt idx="658">
                  <c:v>0.62636738887</c:v>
                </c:pt>
                <c:pt idx="659">
                  <c:v>0.67629484658</c:v>
                </c:pt>
                <c:pt idx="660">
                  <c:v>0.72337466737</c:v>
                </c:pt>
                <c:pt idx="661">
                  <c:v>0.71421982094</c:v>
                </c:pt>
                <c:pt idx="662">
                  <c:v>0.3156369705</c:v>
                </c:pt>
                <c:pt idx="663">
                  <c:v>0.13911029172</c:v>
                </c:pt>
                <c:pt idx="664">
                  <c:v>0.43892892259</c:v>
                </c:pt>
                <c:pt idx="665">
                  <c:v>0.59741717426</c:v>
                </c:pt>
                <c:pt idx="666">
                  <c:v>0.21542723444</c:v>
                </c:pt>
                <c:pt idx="667">
                  <c:v>0.52831297954</c:v>
                </c:pt>
                <c:pt idx="668">
                  <c:v>0.40857578343</c:v>
                </c:pt>
                <c:pt idx="669">
                  <c:v>0.76846786546</c:v>
                </c:pt>
                <c:pt idx="670">
                  <c:v>0.00644326993</c:v>
                </c:pt>
                <c:pt idx="671">
                  <c:v>0.91029349314</c:v>
                </c:pt>
                <c:pt idx="672">
                  <c:v>0.57984861697</c:v>
                </c:pt>
                <c:pt idx="673">
                  <c:v>0.4250713528</c:v>
                </c:pt>
                <c:pt idx="674">
                  <c:v>0.39272135459</c:v>
                </c:pt>
                <c:pt idx="675">
                  <c:v>0.73512135997</c:v>
                </c:pt>
                <c:pt idx="676">
                  <c:v>0.00814206616</c:v>
                </c:pt>
                <c:pt idx="677">
                  <c:v>0.33354007084</c:v>
                </c:pt>
                <c:pt idx="678">
                  <c:v>1.03643155401</c:v>
                </c:pt>
                <c:pt idx="679">
                  <c:v>0.63061878352</c:v>
                </c:pt>
                <c:pt idx="680">
                  <c:v>0.49724555448</c:v>
                </c:pt>
                <c:pt idx="681">
                  <c:v>0.56594328892</c:v>
                </c:pt>
                <c:pt idx="682">
                  <c:v>0.00262165849</c:v>
                </c:pt>
                <c:pt idx="683">
                  <c:v>1.02040849464</c:v>
                </c:pt>
                <c:pt idx="684">
                  <c:v>0.48942759578</c:v>
                </c:pt>
                <c:pt idx="685">
                  <c:v>1.1787430371</c:v>
                </c:pt>
                <c:pt idx="686">
                  <c:v>0.41402630637</c:v>
                </c:pt>
                <c:pt idx="687">
                  <c:v>0.44137260078</c:v>
                </c:pt>
                <c:pt idx="688">
                  <c:v>0.44319768701</c:v>
                </c:pt>
                <c:pt idx="689">
                  <c:v>0.83479397803</c:v>
                </c:pt>
                <c:pt idx="690">
                  <c:v>0.3391305666</c:v>
                </c:pt>
                <c:pt idx="691">
                  <c:v>1.44074537276</c:v>
                </c:pt>
                <c:pt idx="692">
                  <c:v>1.46460101997</c:v>
                </c:pt>
                <c:pt idx="693">
                  <c:v>0.5986328951</c:v>
                </c:pt>
                <c:pt idx="694">
                  <c:v>0.62004020587</c:v>
                </c:pt>
                <c:pt idx="695">
                  <c:v>0.14199790745</c:v>
                </c:pt>
                <c:pt idx="696">
                  <c:v>0.00262453221</c:v>
                </c:pt>
                <c:pt idx="697">
                  <c:v>0.81607810629</c:v>
                </c:pt>
                <c:pt idx="698">
                  <c:v>0.59067919977</c:v>
                </c:pt>
                <c:pt idx="699">
                  <c:v>0.38219737757</c:v>
                </c:pt>
                <c:pt idx="700">
                  <c:v>0.02675828325</c:v>
                </c:pt>
                <c:pt idx="701">
                  <c:v>0.10358978504</c:v>
                </c:pt>
                <c:pt idx="702">
                  <c:v>0.01546378344</c:v>
                </c:pt>
                <c:pt idx="703">
                  <c:v>0.61219014361</c:v>
                </c:pt>
                <c:pt idx="704">
                  <c:v>0.29096480864</c:v>
                </c:pt>
                <c:pt idx="705">
                  <c:v>0.00662700784</c:v>
                </c:pt>
                <c:pt idx="706">
                  <c:v>0.00893648115</c:v>
                </c:pt>
                <c:pt idx="707">
                  <c:v>0.491898963</c:v>
                </c:pt>
                <c:pt idx="708">
                  <c:v>0.51238701299</c:v>
                </c:pt>
                <c:pt idx="709">
                  <c:v>0.31371608709</c:v>
                </c:pt>
                <c:pt idx="710">
                  <c:v>0.68524656682</c:v>
                </c:pt>
                <c:pt idx="711">
                  <c:v>0.0682090921</c:v>
                </c:pt>
                <c:pt idx="712">
                  <c:v>0.63217527914</c:v>
                </c:pt>
                <c:pt idx="713">
                  <c:v>1.57011114299</c:v>
                </c:pt>
                <c:pt idx="714">
                  <c:v>0.02939538486</c:v>
                </c:pt>
                <c:pt idx="715">
                  <c:v>0.07198221801</c:v>
                </c:pt>
                <c:pt idx="716">
                  <c:v>0.04448176387</c:v>
                </c:pt>
                <c:pt idx="717">
                  <c:v>0.45724730078</c:v>
                </c:pt>
                <c:pt idx="718">
                  <c:v>0.51244769661</c:v>
                </c:pt>
                <c:pt idx="719">
                  <c:v>0.64394047037</c:v>
                </c:pt>
                <c:pt idx="720">
                  <c:v>0.55581616014</c:v>
                </c:pt>
                <c:pt idx="721">
                  <c:v>0.01045852734</c:v>
                </c:pt>
                <c:pt idx="722">
                  <c:v>0.52555647915</c:v>
                </c:pt>
                <c:pt idx="723">
                  <c:v>0.40807968121</c:v>
                </c:pt>
                <c:pt idx="724">
                  <c:v>0.04158211307</c:v>
                </c:pt>
                <c:pt idx="725">
                  <c:v>1.30066999825</c:v>
                </c:pt>
                <c:pt idx="726">
                  <c:v>0.68048906276</c:v>
                </c:pt>
                <c:pt idx="727">
                  <c:v>0.45388184239</c:v>
                </c:pt>
                <c:pt idx="728">
                  <c:v>0.63905717737</c:v>
                </c:pt>
                <c:pt idx="729">
                  <c:v>1.07675518174</c:v>
                </c:pt>
                <c:pt idx="730">
                  <c:v>0.41586530193</c:v>
                </c:pt>
                <c:pt idx="731">
                  <c:v>0.60622898787</c:v>
                </c:pt>
                <c:pt idx="732">
                  <c:v>0.59682920583</c:v>
                </c:pt>
                <c:pt idx="733">
                  <c:v>0.33601638631</c:v>
                </c:pt>
                <c:pt idx="734">
                  <c:v>0.56926056511</c:v>
                </c:pt>
                <c:pt idx="735">
                  <c:v>0.86305973527</c:v>
                </c:pt>
                <c:pt idx="736">
                  <c:v>0.77094261183</c:v>
                </c:pt>
                <c:pt idx="737">
                  <c:v>0.44713667094</c:v>
                </c:pt>
                <c:pt idx="738">
                  <c:v>0.01849234454</c:v>
                </c:pt>
                <c:pt idx="739">
                  <c:v>0.01918795261</c:v>
                </c:pt>
                <c:pt idx="740">
                  <c:v>0.4511225782</c:v>
                </c:pt>
                <c:pt idx="741">
                  <c:v>0.46858229804</c:v>
                </c:pt>
                <c:pt idx="742">
                  <c:v>0.00890370401</c:v>
                </c:pt>
                <c:pt idx="743">
                  <c:v>1.15633027979</c:v>
                </c:pt>
                <c:pt idx="744">
                  <c:v>0.00887348238</c:v>
                </c:pt>
                <c:pt idx="745">
                  <c:v>0.25452460665</c:v>
                </c:pt>
                <c:pt idx="746">
                  <c:v>0.66792906168</c:v>
                </c:pt>
                <c:pt idx="747">
                  <c:v>0.01268328005</c:v>
                </c:pt>
                <c:pt idx="748">
                  <c:v>0.36518273703</c:v>
                </c:pt>
                <c:pt idx="749">
                  <c:v>0.01301729175</c:v>
                </c:pt>
                <c:pt idx="750">
                  <c:v>0.49430277838</c:v>
                </c:pt>
                <c:pt idx="751">
                  <c:v>0.00498458853</c:v>
                </c:pt>
                <c:pt idx="752">
                  <c:v>0.60595788114</c:v>
                </c:pt>
                <c:pt idx="753">
                  <c:v>0.01474558429</c:v>
                </c:pt>
                <c:pt idx="754">
                  <c:v>0.75249883079</c:v>
                </c:pt>
                <c:pt idx="755">
                  <c:v>0.58004599563</c:v>
                </c:pt>
                <c:pt idx="756">
                  <c:v>0.00515484656</c:v>
                </c:pt>
                <c:pt idx="757">
                  <c:v>0.00703745137</c:v>
                </c:pt>
                <c:pt idx="758">
                  <c:v>0.51282608838</c:v>
                </c:pt>
                <c:pt idx="759">
                  <c:v>0.5674030364</c:v>
                </c:pt>
                <c:pt idx="760">
                  <c:v>1.83604253242</c:v>
                </c:pt>
                <c:pt idx="761">
                  <c:v>0.49663868783</c:v>
                </c:pt>
                <c:pt idx="762">
                  <c:v>0.4745141124</c:v>
                </c:pt>
                <c:pt idx="763">
                  <c:v>0.37954423883</c:v>
                </c:pt>
                <c:pt idx="764">
                  <c:v>0.7231849928</c:v>
                </c:pt>
                <c:pt idx="765">
                  <c:v>0.31742304533</c:v>
                </c:pt>
                <c:pt idx="766">
                  <c:v>0.67892759383</c:v>
                </c:pt>
                <c:pt idx="767">
                  <c:v>0.66596516252</c:v>
                </c:pt>
                <c:pt idx="768">
                  <c:v>0.19464532331</c:v>
                </c:pt>
                <c:pt idx="769">
                  <c:v>0.60111955875</c:v>
                </c:pt>
                <c:pt idx="770">
                  <c:v>0.72634221575</c:v>
                </c:pt>
                <c:pt idx="771">
                  <c:v>0.72941871718</c:v>
                </c:pt>
                <c:pt idx="772">
                  <c:v>0.53608704258</c:v>
                </c:pt>
                <c:pt idx="773">
                  <c:v>0.74657565206</c:v>
                </c:pt>
                <c:pt idx="774">
                  <c:v>1.00092202912</c:v>
                </c:pt>
                <c:pt idx="775">
                  <c:v>0.2463226023</c:v>
                </c:pt>
                <c:pt idx="776">
                  <c:v>0.53374886063</c:v>
                </c:pt>
                <c:pt idx="777">
                  <c:v>0.17449277042</c:v>
                </c:pt>
                <c:pt idx="778">
                  <c:v>0.27530580205</c:v>
                </c:pt>
                <c:pt idx="779">
                  <c:v>0.13494055253</c:v>
                </c:pt>
                <c:pt idx="780">
                  <c:v>0.38142205828</c:v>
                </c:pt>
                <c:pt idx="781">
                  <c:v>0.91450856736</c:v>
                </c:pt>
                <c:pt idx="782">
                  <c:v>0.00183000899</c:v>
                </c:pt>
                <c:pt idx="783">
                  <c:v>0.60789517681</c:v>
                </c:pt>
                <c:pt idx="784">
                  <c:v>0.95965184792</c:v>
                </c:pt>
                <c:pt idx="785">
                  <c:v>0.25719060594</c:v>
                </c:pt>
                <c:pt idx="786">
                  <c:v>0.05843461129</c:v>
                </c:pt>
                <c:pt idx="787">
                  <c:v>0.39372639186</c:v>
                </c:pt>
                <c:pt idx="788">
                  <c:v>0.54187120202</c:v>
                </c:pt>
                <c:pt idx="789">
                  <c:v>0.28523198304</c:v>
                </c:pt>
                <c:pt idx="790">
                  <c:v>0.4397033852</c:v>
                </c:pt>
                <c:pt idx="791">
                  <c:v>0.69631850064</c:v>
                </c:pt>
                <c:pt idx="792">
                  <c:v>0.48837261436</c:v>
                </c:pt>
                <c:pt idx="793">
                  <c:v>0.00103849203</c:v>
                </c:pt>
                <c:pt idx="794">
                  <c:v>0.79808215611</c:v>
                </c:pt>
                <c:pt idx="795">
                  <c:v>0.03272437701</c:v>
                </c:pt>
                <c:pt idx="796">
                  <c:v>0.04515280973</c:v>
                </c:pt>
                <c:pt idx="797">
                  <c:v>0.33746414327</c:v>
                </c:pt>
                <c:pt idx="798">
                  <c:v>0.00760438178</c:v>
                </c:pt>
                <c:pt idx="799">
                  <c:v>0.00565104379</c:v>
                </c:pt>
                <c:pt idx="800">
                  <c:v>0.0053688945</c:v>
                </c:pt>
                <c:pt idx="801">
                  <c:v>0.26099475859</c:v>
                </c:pt>
                <c:pt idx="802">
                  <c:v>0.85709840945</c:v>
                </c:pt>
                <c:pt idx="803">
                  <c:v>0.32384614667</c:v>
                </c:pt>
                <c:pt idx="804">
                  <c:v>0.63239262335</c:v>
                </c:pt>
                <c:pt idx="805">
                  <c:v>0.49159683181</c:v>
                </c:pt>
                <c:pt idx="806">
                  <c:v>0.19411030807</c:v>
                </c:pt>
                <c:pt idx="807">
                  <c:v>0.70834959841</c:v>
                </c:pt>
                <c:pt idx="808">
                  <c:v>0.33998072555</c:v>
                </c:pt>
                <c:pt idx="809">
                  <c:v>0.01074923358</c:v>
                </c:pt>
                <c:pt idx="810">
                  <c:v>0.49365993428</c:v>
                </c:pt>
                <c:pt idx="811">
                  <c:v>0.8848539172</c:v>
                </c:pt>
                <c:pt idx="812">
                  <c:v>0.57090413995</c:v>
                </c:pt>
                <c:pt idx="813">
                  <c:v>0.51193770014</c:v>
                </c:pt>
                <c:pt idx="814">
                  <c:v>0.00474020431</c:v>
                </c:pt>
                <c:pt idx="815">
                  <c:v>0.68515915171</c:v>
                </c:pt>
                <c:pt idx="816">
                  <c:v>0.04950867058</c:v>
                </c:pt>
                <c:pt idx="817">
                  <c:v>0.2563081553</c:v>
                </c:pt>
                <c:pt idx="818">
                  <c:v>0.44612908724</c:v>
                </c:pt>
                <c:pt idx="819">
                  <c:v>0.02090995317</c:v>
                </c:pt>
                <c:pt idx="820">
                  <c:v>0.00427651409</c:v>
                </c:pt>
                <c:pt idx="821">
                  <c:v>0.01428480436</c:v>
                </c:pt>
                <c:pt idx="822">
                  <c:v>0.35620728365</c:v>
                </c:pt>
                <c:pt idx="823">
                  <c:v>0.56540671562</c:v>
                </c:pt>
                <c:pt idx="824">
                  <c:v>0.28142610108</c:v>
                </c:pt>
                <c:pt idx="825">
                  <c:v>1.16938469275</c:v>
                </c:pt>
                <c:pt idx="826">
                  <c:v>0.01293783395</c:v>
                </c:pt>
                <c:pt idx="827">
                  <c:v>0.29565514599</c:v>
                </c:pt>
                <c:pt idx="828">
                  <c:v>0.51026934263</c:v>
                </c:pt>
                <c:pt idx="829">
                  <c:v>0.03406642218</c:v>
                </c:pt>
                <c:pt idx="830">
                  <c:v>0.00559424494</c:v>
                </c:pt>
                <c:pt idx="831">
                  <c:v>0.15892937481</c:v>
                </c:pt>
                <c:pt idx="832">
                  <c:v>0.21725465496</c:v>
                </c:pt>
                <c:pt idx="833">
                  <c:v>0.09080896304</c:v>
                </c:pt>
                <c:pt idx="834">
                  <c:v>0.39061379713</c:v>
                </c:pt>
                <c:pt idx="835">
                  <c:v>0.37405758707</c:v>
                </c:pt>
                <c:pt idx="836">
                  <c:v>0.44356327475</c:v>
                </c:pt>
                <c:pt idx="837">
                  <c:v>0.35175358402</c:v>
                </c:pt>
                <c:pt idx="838">
                  <c:v>0.55812493882</c:v>
                </c:pt>
                <c:pt idx="839">
                  <c:v>0.73626595389</c:v>
                </c:pt>
                <c:pt idx="840">
                  <c:v>0.56503126848</c:v>
                </c:pt>
                <c:pt idx="841">
                  <c:v>0.03752433136</c:v>
                </c:pt>
                <c:pt idx="842">
                  <c:v>1.03303415105</c:v>
                </c:pt>
                <c:pt idx="843">
                  <c:v>0.00533813299</c:v>
                </c:pt>
                <c:pt idx="844">
                  <c:v>0.51667205633</c:v>
                </c:pt>
                <c:pt idx="845">
                  <c:v>1.30050624101</c:v>
                </c:pt>
                <c:pt idx="846">
                  <c:v>1.04729448276</c:v>
                </c:pt>
                <c:pt idx="847">
                  <c:v>0.66932574173</c:v>
                </c:pt>
                <c:pt idx="848">
                  <c:v>0.49382312397</c:v>
                </c:pt>
                <c:pt idx="849">
                  <c:v>0.78078226014</c:v>
                </c:pt>
                <c:pt idx="850">
                  <c:v>0.96393018489</c:v>
                </c:pt>
                <c:pt idx="851">
                  <c:v>0.00840704592</c:v>
                </c:pt>
                <c:pt idx="852">
                  <c:v>0.90425628507</c:v>
                </c:pt>
                <c:pt idx="853">
                  <c:v>0.05580417321</c:v>
                </c:pt>
                <c:pt idx="854">
                  <c:v>0.14997491281</c:v>
                </c:pt>
                <c:pt idx="855">
                  <c:v>0.56983964513</c:v>
                </c:pt>
                <c:pt idx="856">
                  <c:v>0.43279663129</c:v>
                </c:pt>
                <c:pt idx="857">
                  <c:v>0.00236553051</c:v>
                </c:pt>
                <c:pt idx="858">
                  <c:v>0.4039458856</c:v>
                </c:pt>
                <c:pt idx="859">
                  <c:v>0.00791834564</c:v>
                </c:pt>
                <c:pt idx="860">
                  <c:v>0.19395392436</c:v>
                </c:pt>
                <c:pt idx="861">
                  <c:v>0.03458273664</c:v>
                </c:pt>
                <c:pt idx="862">
                  <c:v>0.44914653925</c:v>
                </c:pt>
                <c:pt idx="863">
                  <c:v>0.44019228295</c:v>
                </c:pt>
                <c:pt idx="864">
                  <c:v>0.46797001737</c:v>
                </c:pt>
                <c:pt idx="865">
                  <c:v>0.00754670317</c:v>
                </c:pt>
                <c:pt idx="866">
                  <c:v>0.34288135804</c:v>
                </c:pt>
                <c:pt idx="867">
                  <c:v>1.46395658397</c:v>
                </c:pt>
                <c:pt idx="868">
                  <c:v>0.61284537933</c:v>
                </c:pt>
                <c:pt idx="869">
                  <c:v>0.40152746939</c:v>
                </c:pt>
                <c:pt idx="870">
                  <c:v>0.56585841622</c:v>
                </c:pt>
                <c:pt idx="871">
                  <c:v>0.65252601462</c:v>
                </c:pt>
                <c:pt idx="872">
                  <c:v>0.42207021883</c:v>
                </c:pt>
                <c:pt idx="873">
                  <c:v>0.00177260676</c:v>
                </c:pt>
                <c:pt idx="874">
                  <c:v>0.95885303709</c:v>
                </c:pt>
                <c:pt idx="875">
                  <c:v>0.00258493579</c:v>
                </c:pt>
                <c:pt idx="876">
                  <c:v>0.0034179196</c:v>
                </c:pt>
                <c:pt idx="877">
                  <c:v>0.79997570676</c:v>
                </c:pt>
                <c:pt idx="878">
                  <c:v>0.88048993731</c:v>
                </c:pt>
                <c:pt idx="879">
                  <c:v>0.02665730094</c:v>
                </c:pt>
                <c:pt idx="880">
                  <c:v>0.88559047378</c:v>
                </c:pt>
                <c:pt idx="881">
                  <c:v>0.12667518104</c:v>
                </c:pt>
                <c:pt idx="882">
                  <c:v>0.3292177689</c:v>
                </c:pt>
                <c:pt idx="883">
                  <c:v>0.74983643864</c:v>
                </c:pt>
                <c:pt idx="884">
                  <c:v>0.42714777182</c:v>
                </c:pt>
                <c:pt idx="885">
                  <c:v>0.81595951486</c:v>
                </c:pt>
                <c:pt idx="886">
                  <c:v>0.94529809844</c:v>
                </c:pt>
                <c:pt idx="887">
                  <c:v>0.64669095816</c:v>
                </c:pt>
                <c:pt idx="888">
                  <c:v>0.75938795723</c:v>
                </c:pt>
                <c:pt idx="889">
                  <c:v>0.26715586667</c:v>
                </c:pt>
                <c:pt idx="890">
                  <c:v>0.01288530602</c:v>
                </c:pt>
                <c:pt idx="891">
                  <c:v>0.00564102682</c:v>
                </c:pt>
                <c:pt idx="892">
                  <c:v>0.01367461785</c:v>
                </c:pt>
                <c:pt idx="893">
                  <c:v>0.0758428185</c:v>
                </c:pt>
                <c:pt idx="894">
                  <c:v>0.49130390441</c:v>
                </c:pt>
                <c:pt idx="895">
                  <c:v>1.70872345377</c:v>
                </c:pt>
                <c:pt idx="896">
                  <c:v>1.20213423862</c:v>
                </c:pt>
                <c:pt idx="897">
                  <c:v>0.00114770428</c:v>
                </c:pt>
                <c:pt idx="898">
                  <c:v>0.22297623946</c:v>
                </c:pt>
                <c:pt idx="899">
                  <c:v>0.02598266601</c:v>
                </c:pt>
                <c:pt idx="900">
                  <c:v>0.4726463851</c:v>
                </c:pt>
                <c:pt idx="901">
                  <c:v>0.83087134127</c:v>
                </c:pt>
                <c:pt idx="902">
                  <c:v>0.3994090903</c:v>
                </c:pt>
                <c:pt idx="903">
                  <c:v>0.52857922476</c:v>
                </c:pt>
                <c:pt idx="904">
                  <c:v>0.14699482023</c:v>
                </c:pt>
                <c:pt idx="905">
                  <c:v>0.29783965361</c:v>
                </c:pt>
                <c:pt idx="906">
                  <c:v>0.02011547991</c:v>
                </c:pt>
                <c:pt idx="907">
                  <c:v>0.73268505177</c:v>
                </c:pt>
                <c:pt idx="908">
                  <c:v>0.72635368343</c:v>
                </c:pt>
                <c:pt idx="909">
                  <c:v>0.59621929004</c:v>
                </c:pt>
                <c:pt idx="910">
                  <c:v>0.00248690715</c:v>
                </c:pt>
                <c:pt idx="911">
                  <c:v>0.00685592606</c:v>
                </c:pt>
                <c:pt idx="912">
                  <c:v>0.60769473841</c:v>
                </c:pt>
                <c:pt idx="913">
                  <c:v>0.05145721312</c:v>
                </c:pt>
                <c:pt idx="914">
                  <c:v>1.81909049507</c:v>
                </c:pt>
                <c:pt idx="915">
                  <c:v>0.4141670796</c:v>
                </c:pt>
                <c:pt idx="916">
                  <c:v>0.24081004102</c:v>
                </c:pt>
                <c:pt idx="917">
                  <c:v>0.02152982157</c:v>
                </c:pt>
                <c:pt idx="918">
                  <c:v>0.61344533166</c:v>
                </c:pt>
                <c:pt idx="919">
                  <c:v>0.51207243407</c:v>
                </c:pt>
                <c:pt idx="920">
                  <c:v>0.15265182903</c:v>
                </c:pt>
                <c:pt idx="921">
                  <c:v>0.5583695863</c:v>
                </c:pt>
                <c:pt idx="922">
                  <c:v>0.49933734028</c:v>
                </c:pt>
                <c:pt idx="923">
                  <c:v>0.04891617444</c:v>
                </c:pt>
                <c:pt idx="924">
                  <c:v>0.10756672943</c:v>
                </c:pt>
                <c:pt idx="925">
                  <c:v>0.3024619839</c:v>
                </c:pt>
                <c:pt idx="926">
                  <c:v>0.37140051681</c:v>
                </c:pt>
                <c:pt idx="927">
                  <c:v>1.08127137701</c:v>
                </c:pt>
                <c:pt idx="928">
                  <c:v>0.0090300268</c:v>
                </c:pt>
                <c:pt idx="929">
                  <c:v>1.34250725162</c:v>
                </c:pt>
                <c:pt idx="930">
                  <c:v>0.13549580547</c:v>
                </c:pt>
                <c:pt idx="931">
                  <c:v>0.02755464682</c:v>
                </c:pt>
                <c:pt idx="932">
                  <c:v>1.15070109941</c:v>
                </c:pt>
                <c:pt idx="933">
                  <c:v>0.14926898748</c:v>
                </c:pt>
                <c:pt idx="934">
                  <c:v>0.64299973847</c:v>
                </c:pt>
                <c:pt idx="935">
                  <c:v>0.00623512762</c:v>
                </c:pt>
                <c:pt idx="936">
                  <c:v>0.24490808985</c:v>
                </c:pt>
                <c:pt idx="937">
                  <c:v>0.17851792137</c:v>
                </c:pt>
                <c:pt idx="938">
                  <c:v>0.27422337114</c:v>
                </c:pt>
                <c:pt idx="939">
                  <c:v>0.74053853795</c:v>
                </c:pt>
                <c:pt idx="940">
                  <c:v>0.01051953541</c:v>
                </c:pt>
                <c:pt idx="941">
                  <c:v>0.00202531689</c:v>
                </c:pt>
                <c:pt idx="942">
                  <c:v>0.63728408204</c:v>
                </c:pt>
                <c:pt idx="943">
                  <c:v>0.49714285069</c:v>
                </c:pt>
                <c:pt idx="944">
                  <c:v>0.20473716214</c:v>
                </c:pt>
                <c:pt idx="945">
                  <c:v>0.00456109711</c:v>
                </c:pt>
                <c:pt idx="946">
                  <c:v>0.30938455196</c:v>
                </c:pt>
                <c:pt idx="947">
                  <c:v>0.38524561126</c:v>
                </c:pt>
                <c:pt idx="948">
                  <c:v>0.76996076926</c:v>
                </c:pt>
                <c:pt idx="949">
                  <c:v>0.43931064661</c:v>
                </c:pt>
                <c:pt idx="950">
                  <c:v>0.10665374745</c:v>
                </c:pt>
                <c:pt idx="951">
                  <c:v>0.34534519481</c:v>
                </c:pt>
                <c:pt idx="952">
                  <c:v>0.46907732698</c:v>
                </c:pt>
                <c:pt idx="953">
                  <c:v>0.50552889789</c:v>
                </c:pt>
                <c:pt idx="954">
                  <c:v>0.32360851434</c:v>
                </c:pt>
                <c:pt idx="955">
                  <c:v>0.6287536816</c:v>
                </c:pt>
                <c:pt idx="956">
                  <c:v>0.01625391459</c:v>
                </c:pt>
                <c:pt idx="957">
                  <c:v>0.41249757763</c:v>
                </c:pt>
                <c:pt idx="958">
                  <c:v>0.56914620206</c:v>
                </c:pt>
                <c:pt idx="959">
                  <c:v>0.64996188252</c:v>
                </c:pt>
                <c:pt idx="960">
                  <c:v>0.01320106807</c:v>
                </c:pt>
                <c:pt idx="961">
                  <c:v>0.2210561409</c:v>
                </c:pt>
                <c:pt idx="962">
                  <c:v>0.05645162321</c:v>
                </c:pt>
                <c:pt idx="963">
                  <c:v>0.32949421419</c:v>
                </c:pt>
                <c:pt idx="964">
                  <c:v>0.26024724785</c:v>
                </c:pt>
                <c:pt idx="965">
                  <c:v>0.571817601</c:v>
                </c:pt>
                <c:pt idx="966">
                  <c:v>0.93823314118</c:v>
                </c:pt>
                <c:pt idx="967">
                  <c:v>0.00317892774</c:v>
                </c:pt>
                <c:pt idx="968">
                  <c:v>0.06152916433</c:v>
                </c:pt>
                <c:pt idx="969">
                  <c:v>0.01593368347</c:v>
                </c:pt>
                <c:pt idx="970">
                  <c:v>0.28290459952</c:v>
                </c:pt>
                <c:pt idx="971">
                  <c:v>0.86662579941</c:v>
                </c:pt>
                <c:pt idx="972">
                  <c:v>0.40643353151</c:v>
                </c:pt>
                <c:pt idx="973">
                  <c:v>0.00536282381</c:v>
                </c:pt>
                <c:pt idx="974">
                  <c:v>0.82453206778</c:v>
                </c:pt>
                <c:pt idx="975">
                  <c:v>0.69262647888</c:v>
                </c:pt>
                <c:pt idx="976">
                  <c:v>0.72019996298</c:v>
                </c:pt>
                <c:pt idx="977">
                  <c:v>0.13412853171</c:v>
                </c:pt>
                <c:pt idx="978">
                  <c:v>0.00620234746</c:v>
                </c:pt>
                <c:pt idx="979">
                  <c:v>0.14130640929</c:v>
                </c:pt>
                <c:pt idx="980">
                  <c:v>0.36312468428</c:v>
                </c:pt>
                <c:pt idx="981">
                  <c:v>0.36527352792</c:v>
                </c:pt>
                <c:pt idx="982">
                  <c:v>0.58576069242</c:v>
                </c:pt>
                <c:pt idx="983">
                  <c:v>0.46571509668</c:v>
                </c:pt>
                <c:pt idx="984">
                  <c:v>0.47320183389</c:v>
                </c:pt>
                <c:pt idx="985">
                  <c:v>0.00963242176</c:v>
                </c:pt>
                <c:pt idx="986">
                  <c:v>0.4015165703</c:v>
                </c:pt>
                <c:pt idx="987">
                  <c:v>0.19180827848</c:v>
                </c:pt>
                <c:pt idx="988">
                  <c:v>0.12919442552</c:v>
                </c:pt>
                <c:pt idx="989">
                  <c:v>0.62868835919</c:v>
                </c:pt>
                <c:pt idx="990">
                  <c:v>0.00535863288</c:v>
                </c:pt>
                <c:pt idx="991">
                  <c:v>0.70316297045</c:v>
                </c:pt>
                <c:pt idx="992">
                  <c:v>0.55771832594</c:v>
                </c:pt>
                <c:pt idx="993">
                  <c:v>0.81124610191</c:v>
                </c:pt>
                <c:pt idx="994">
                  <c:v>0.00299643791</c:v>
                </c:pt>
                <c:pt idx="995">
                  <c:v>0.0494197352</c:v>
                </c:pt>
                <c:pt idx="996">
                  <c:v>0.0032632855</c:v>
                </c:pt>
                <c:pt idx="997">
                  <c:v>1.25933524086</c:v>
                </c:pt>
                <c:pt idx="998">
                  <c:v>0.43144014541</c:v>
                </c:pt>
                <c:pt idx="999">
                  <c:v>0.32919177504</c:v>
                </c:pt>
                <c:pt idx="1000">
                  <c:v>0.00448432151</c:v>
                </c:pt>
                <c:pt idx="1001">
                  <c:v>0.88775626673</c:v>
                </c:pt>
                <c:pt idx="1002">
                  <c:v>0.360511851</c:v>
                </c:pt>
                <c:pt idx="1003">
                  <c:v>0.33698325884</c:v>
                </c:pt>
                <c:pt idx="1004">
                  <c:v>1.6351797269</c:v>
                </c:pt>
                <c:pt idx="1005">
                  <c:v>0.01705544982</c:v>
                </c:pt>
                <c:pt idx="1006">
                  <c:v>0.02196464676</c:v>
                </c:pt>
                <c:pt idx="1007">
                  <c:v>2.32520416838</c:v>
                </c:pt>
                <c:pt idx="1008">
                  <c:v>0.53161110294</c:v>
                </c:pt>
                <c:pt idx="1009">
                  <c:v>0.00381882</c:v>
                </c:pt>
                <c:pt idx="1010">
                  <c:v>1.18114367478</c:v>
                </c:pt>
                <c:pt idx="1011">
                  <c:v>0.93845087172</c:v>
                </c:pt>
                <c:pt idx="1012">
                  <c:v>0.02998184091</c:v>
                </c:pt>
                <c:pt idx="1013">
                  <c:v>0.70593446101</c:v>
                </c:pt>
                <c:pt idx="1014">
                  <c:v>0.01453137085</c:v>
                </c:pt>
                <c:pt idx="1015">
                  <c:v>0.00388535246</c:v>
                </c:pt>
                <c:pt idx="1016">
                  <c:v>0.0064380948</c:v>
                </c:pt>
                <c:pt idx="1017">
                  <c:v>0.38179632303</c:v>
                </c:pt>
                <c:pt idx="1018">
                  <c:v>0.23365064138</c:v>
                </c:pt>
                <c:pt idx="1019">
                  <c:v>0.55945712261</c:v>
                </c:pt>
                <c:pt idx="1020">
                  <c:v>0.11796317788</c:v>
                </c:pt>
                <c:pt idx="1021">
                  <c:v>0.00245818992</c:v>
                </c:pt>
                <c:pt idx="1022">
                  <c:v>0.00343523946</c:v>
                </c:pt>
                <c:pt idx="1023">
                  <c:v>0.0012323673</c:v>
                </c:pt>
                <c:pt idx="1024">
                  <c:v>0.5844504022</c:v>
                </c:pt>
                <c:pt idx="1025">
                  <c:v>0.36218278759</c:v>
                </c:pt>
                <c:pt idx="1026">
                  <c:v>2.14233795469</c:v>
                </c:pt>
                <c:pt idx="1027">
                  <c:v>0.00241214651</c:v>
                </c:pt>
                <c:pt idx="1028">
                  <c:v>0.50504205333</c:v>
                </c:pt>
                <c:pt idx="1029">
                  <c:v>0.12967189285</c:v>
                </c:pt>
                <c:pt idx="1030">
                  <c:v>0.50251394211</c:v>
                </c:pt>
                <c:pt idx="1031">
                  <c:v>0.15021249081</c:v>
                </c:pt>
                <c:pt idx="1032">
                  <c:v>0.00269489178</c:v>
                </c:pt>
                <c:pt idx="1033">
                  <c:v>0.35275689125</c:v>
                </c:pt>
                <c:pt idx="1034">
                  <c:v>0.08025344782</c:v>
                </c:pt>
                <c:pt idx="1035">
                  <c:v>0.5569284729</c:v>
                </c:pt>
                <c:pt idx="1036">
                  <c:v>0.58346241708</c:v>
                </c:pt>
                <c:pt idx="1037">
                  <c:v>0.54428093439</c:v>
                </c:pt>
                <c:pt idx="1038">
                  <c:v>0.20397704846</c:v>
                </c:pt>
                <c:pt idx="1039">
                  <c:v>0.28213801864</c:v>
                </c:pt>
                <c:pt idx="1040">
                  <c:v>0.18727135565</c:v>
                </c:pt>
                <c:pt idx="1041">
                  <c:v>0.32053116654</c:v>
                </c:pt>
                <c:pt idx="1042">
                  <c:v>0.7781122922</c:v>
                </c:pt>
                <c:pt idx="1043">
                  <c:v>0.41034543895</c:v>
                </c:pt>
                <c:pt idx="1044">
                  <c:v>0.04195626399</c:v>
                </c:pt>
                <c:pt idx="1045">
                  <c:v>0.88426075499</c:v>
                </c:pt>
                <c:pt idx="1046">
                  <c:v>0.11458896223</c:v>
                </c:pt>
                <c:pt idx="1047">
                  <c:v>0.85754980165</c:v>
                </c:pt>
                <c:pt idx="1048">
                  <c:v>0.24922028352</c:v>
                </c:pt>
                <c:pt idx="1049">
                  <c:v>0.52614008198</c:v>
                </c:pt>
                <c:pt idx="1050">
                  <c:v>0.00073379543</c:v>
                </c:pt>
                <c:pt idx="1051">
                  <c:v>1.02076202324</c:v>
                </c:pt>
                <c:pt idx="1052">
                  <c:v>0.63293180713</c:v>
                </c:pt>
                <c:pt idx="1053">
                  <c:v>0.69654876758</c:v>
                </c:pt>
                <c:pt idx="1054">
                  <c:v>0.58638959854</c:v>
                </c:pt>
                <c:pt idx="1055">
                  <c:v>0.18293404721</c:v>
                </c:pt>
                <c:pt idx="1056">
                  <c:v>0.53575703626</c:v>
                </c:pt>
                <c:pt idx="1057">
                  <c:v>1.46020954942</c:v>
                </c:pt>
                <c:pt idx="1058">
                  <c:v>0.92795231223</c:v>
                </c:pt>
                <c:pt idx="1059">
                  <c:v>0.36333048966</c:v>
                </c:pt>
                <c:pt idx="1060">
                  <c:v>0.6978141677</c:v>
                </c:pt>
                <c:pt idx="1061">
                  <c:v>0.34354816601</c:v>
                </c:pt>
                <c:pt idx="1062">
                  <c:v>0.68519161834</c:v>
                </c:pt>
                <c:pt idx="1063">
                  <c:v>0.1511452678</c:v>
                </c:pt>
                <c:pt idx="1064">
                  <c:v>0.80894396222</c:v>
                </c:pt>
                <c:pt idx="1065">
                  <c:v>0.01129675098</c:v>
                </c:pt>
                <c:pt idx="1066">
                  <c:v>2.08344556237</c:v>
                </c:pt>
                <c:pt idx="1067">
                  <c:v>0.99126671579</c:v>
                </c:pt>
                <c:pt idx="1068">
                  <c:v>0.61877838286</c:v>
                </c:pt>
                <c:pt idx="1069">
                  <c:v>0.39905682794</c:v>
                </c:pt>
                <c:pt idx="1070">
                  <c:v>0.31134289924</c:v>
                </c:pt>
                <c:pt idx="1071">
                  <c:v>0.00256928093</c:v>
                </c:pt>
                <c:pt idx="1072">
                  <c:v>0.47007180313</c:v>
                </c:pt>
                <c:pt idx="1073">
                  <c:v>0.16253429122</c:v>
                </c:pt>
                <c:pt idx="1074">
                  <c:v>0.14595998659</c:v>
                </c:pt>
                <c:pt idx="1075">
                  <c:v>0.61632072998</c:v>
                </c:pt>
                <c:pt idx="1076">
                  <c:v>0.05780634863</c:v>
                </c:pt>
                <c:pt idx="1077">
                  <c:v>0.3666746037</c:v>
                </c:pt>
                <c:pt idx="1078">
                  <c:v>0.70580451568</c:v>
                </c:pt>
                <c:pt idx="1079">
                  <c:v>0.00804112225</c:v>
                </c:pt>
                <c:pt idx="1080">
                  <c:v>0.00082267521</c:v>
                </c:pt>
                <c:pt idx="1081">
                  <c:v>0.13726080865</c:v>
                </c:pt>
                <c:pt idx="1082">
                  <c:v>0.22183347864</c:v>
                </c:pt>
                <c:pt idx="1083">
                  <c:v>0.40046663212</c:v>
                </c:pt>
                <c:pt idx="1084">
                  <c:v>1.03830907804</c:v>
                </c:pt>
                <c:pt idx="1085">
                  <c:v>0.01620787497</c:v>
                </c:pt>
                <c:pt idx="1086">
                  <c:v>0.35159478863</c:v>
                </c:pt>
                <c:pt idx="1087">
                  <c:v>0.36568122638</c:v>
                </c:pt>
                <c:pt idx="1088">
                  <c:v>0.43972722238</c:v>
                </c:pt>
                <c:pt idx="1089">
                  <c:v>0.00875510265</c:v>
                </c:pt>
                <c:pt idx="1090">
                  <c:v>1.61862436876</c:v>
                </c:pt>
                <c:pt idx="1091">
                  <c:v>0.80329315543</c:v>
                </c:pt>
                <c:pt idx="1092">
                  <c:v>0.29627815002</c:v>
                </c:pt>
                <c:pt idx="1093">
                  <c:v>1.87396671604</c:v>
                </c:pt>
                <c:pt idx="1094">
                  <c:v>0.00161750343</c:v>
                </c:pt>
                <c:pt idx="1095">
                  <c:v>0.43818676811</c:v>
                </c:pt>
                <c:pt idx="1096">
                  <c:v>0.41570057327</c:v>
                </c:pt>
                <c:pt idx="1097">
                  <c:v>0.61266643861</c:v>
                </c:pt>
                <c:pt idx="1098">
                  <c:v>0.62848520731</c:v>
                </c:pt>
                <c:pt idx="1099">
                  <c:v>0.25444223753</c:v>
                </c:pt>
                <c:pt idx="1100">
                  <c:v>0.9203818309</c:v>
                </c:pt>
                <c:pt idx="1101">
                  <c:v>0.00131315411</c:v>
                </c:pt>
                <c:pt idx="1102">
                  <c:v>0.33974132618</c:v>
                </c:pt>
                <c:pt idx="1103">
                  <c:v>0.51008697449</c:v>
                </c:pt>
                <c:pt idx="1104">
                  <c:v>0.00795729382</c:v>
                </c:pt>
                <c:pt idx="1105">
                  <c:v>0.36308980885</c:v>
                </c:pt>
                <c:pt idx="1106">
                  <c:v>0.93920448152</c:v>
                </c:pt>
                <c:pt idx="1107">
                  <c:v>0.77407266169</c:v>
                </c:pt>
                <c:pt idx="1108">
                  <c:v>0.03846820041</c:v>
                </c:pt>
                <c:pt idx="1109">
                  <c:v>0.75850007087</c:v>
                </c:pt>
                <c:pt idx="1110">
                  <c:v>1.61740196037</c:v>
                </c:pt>
                <c:pt idx="1111">
                  <c:v>0.00568302333</c:v>
                </c:pt>
                <c:pt idx="1112">
                  <c:v>0.12097236593</c:v>
                </c:pt>
                <c:pt idx="1113">
                  <c:v>0.79562922726</c:v>
                </c:pt>
                <c:pt idx="1114">
                  <c:v>0.14659910543</c:v>
                </c:pt>
                <c:pt idx="1115">
                  <c:v>0.57806716885</c:v>
                </c:pt>
                <c:pt idx="1116">
                  <c:v>0.28987336352</c:v>
                </c:pt>
                <c:pt idx="1117">
                  <c:v>0.53658064474</c:v>
                </c:pt>
                <c:pt idx="1118">
                  <c:v>0.53850025938</c:v>
                </c:pt>
                <c:pt idx="1119">
                  <c:v>0.2779695107</c:v>
                </c:pt>
                <c:pt idx="1120">
                  <c:v>0.23599029226</c:v>
                </c:pt>
                <c:pt idx="1121">
                  <c:v>0.31294064993</c:v>
                </c:pt>
                <c:pt idx="1122">
                  <c:v>0.35024728671</c:v>
                </c:pt>
                <c:pt idx="1123">
                  <c:v>0.03008070774</c:v>
                </c:pt>
                <c:pt idx="1124">
                  <c:v>0.37564113647</c:v>
                </c:pt>
                <c:pt idx="1125">
                  <c:v>0.47857850676</c:v>
                </c:pt>
                <c:pt idx="1126">
                  <c:v>0.02251224197</c:v>
                </c:pt>
                <c:pt idx="1127">
                  <c:v>1.58022602715</c:v>
                </c:pt>
                <c:pt idx="1128">
                  <c:v>0.53748234497</c:v>
                </c:pt>
                <c:pt idx="1129">
                  <c:v>0.56676789833</c:v>
                </c:pt>
                <c:pt idx="1130">
                  <c:v>0.44223245772</c:v>
                </c:pt>
                <c:pt idx="1131">
                  <c:v>0.37646849191</c:v>
                </c:pt>
                <c:pt idx="1132">
                  <c:v>0.00448266665</c:v>
                </c:pt>
                <c:pt idx="1133">
                  <c:v>0.47098454871</c:v>
                </c:pt>
                <c:pt idx="1134">
                  <c:v>0.06908821733</c:v>
                </c:pt>
                <c:pt idx="1135">
                  <c:v>0.00106134194</c:v>
                </c:pt>
                <c:pt idx="1136">
                  <c:v>0.50061639984</c:v>
                </c:pt>
                <c:pt idx="1137">
                  <c:v>0.48011652077</c:v>
                </c:pt>
                <c:pt idx="1138">
                  <c:v>1.27556855405</c:v>
                </c:pt>
                <c:pt idx="1139">
                  <c:v>0.69945750116</c:v>
                </c:pt>
                <c:pt idx="1140">
                  <c:v>0.82533742344</c:v>
                </c:pt>
                <c:pt idx="1141">
                  <c:v>0.47476156942</c:v>
                </c:pt>
                <c:pt idx="1142">
                  <c:v>0.631729949</c:v>
                </c:pt>
                <c:pt idx="1143">
                  <c:v>0.36939079717</c:v>
                </c:pt>
                <c:pt idx="1144">
                  <c:v>0.00049244304</c:v>
                </c:pt>
                <c:pt idx="1145">
                  <c:v>1.01845491516</c:v>
                </c:pt>
                <c:pt idx="1146">
                  <c:v>0.12558281224</c:v>
                </c:pt>
                <c:pt idx="1147">
                  <c:v>0.78375955912</c:v>
                </c:pt>
                <c:pt idx="1148">
                  <c:v>0.84351272058</c:v>
                </c:pt>
                <c:pt idx="1149">
                  <c:v>0.46915361145</c:v>
                </c:pt>
                <c:pt idx="1150">
                  <c:v>0.4863592657</c:v>
                </c:pt>
                <c:pt idx="1151">
                  <c:v>0.98131166514</c:v>
                </c:pt>
                <c:pt idx="1152">
                  <c:v>0.76563920299</c:v>
                </c:pt>
                <c:pt idx="1153">
                  <c:v>0.25478190294</c:v>
                </c:pt>
                <c:pt idx="1154">
                  <c:v>0.00193272992</c:v>
                </c:pt>
                <c:pt idx="1155">
                  <c:v>0.2408299376</c:v>
                </c:pt>
                <c:pt idx="1156">
                  <c:v>0.31956719012</c:v>
                </c:pt>
                <c:pt idx="1157">
                  <c:v>0.22407793959</c:v>
                </c:pt>
                <c:pt idx="1158">
                  <c:v>0.99303781959</c:v>
                </c:pt>
                <c:pt idx="1159">
                  <c:v>0.48667187925</c:v>
                </c:pt>
                <c:pt idx="1160">
                  <c:v>0.01725720742</c:v>
                </c:pt>
                <c:pt idx="1161">
                  <c:v>0.00891319896</c:v>
                </c:pt>
                <c:pt idx="1162">
                  <c:v>0.30541504343</c:v>
                </c:pt>
                <c:pt idx="1163">
                  <c:v>0.8031898806</c:v>
                </c:pt>
                <c:pt idx="1164">
                  <c:v>0.62934363791</c:v>
                </c:pt>
                <c:pt idx="1165">
                  <c:v>0.18003799395</c:v>
                </c:pt>
                <c:pt idx="1166">
                  <c:v>0.27412959294</c:v>
                </c:pt>
                <c:pt idx="1167">
                  <c:v>0.25116986596</c:v>
                </c:pt>
                <c:pt idx="1168">
                  <c:v>0.91486314504</c:v>
                </c:pt>
                <c:pt idx="1169">
                  <c:v>0.52228089437</c:v>
                </c:pt>
                <c:pt idx="1170">
                  <c:v>0.19971870038</c:v>
                </c:pt>
                <c:pt idx="1171">
                  <c:v>0.77262908453</c:v>
                </c:pt>
                <c:pt idx="1172">
                  <c:v>0.63852862429</c:v>
                </c:pt>
                <c:pt idx="1173">
                  <c:v>0.42761084115</c:v>
                </c:pt>
                <c:pt idx="1174">
                  <c:v>0.00142241949</c:v>
                </c:pt>
                <c:pt idx="1175">
                  <c:v>0.02431602662</c:v>
                </c:pt>
                <c:pt idx="1176">
                  <c:v>0.3702497818</c:v>
                </c:pt>
                <c:pt idx="1177">
                  <c:v>0.22560420849</c:v>
                </c:pt>
                <c:pt idx="1178">
                  <c:v>0.44113494422</c:v>
                </c:pt>
                <c:pt idx="1179">
                  <c:v>0.00037523671</c:v>
                </c:pt>
                <c:pt idx="1180">
                  <c:v>0.75331292033</c:v>
                </c:pt>
                <c:pt idx="1181">
                  <c:v>0.01852590505</c:v>
                </c:pt>
                <c:pt idx="1182">
                  <c:v>0.46156091396</c:v>
                </c:pt>
                <c:pt idx="1183">
                  <c:v>0.09583214326</c:v>
                </c:pt>
                <c:pt idx="1184">
                  <c:v>0.41901713271</c:v>
                </c:pt>
                <c:pt idx="1185">
                  <c:v>0.05500855844</c:v>
                </c:pt>
                <c:pt idx="1186">
                  <c:v>0.00899659213</c:v>
                </c:pt>
                <c:pt idx="1187">
                  <c:v>0.04019044979</c:v>
                </c:pt>
                <c:pt idx="1188">
                  <c:v>0.03601082427</c:v>
                </c:pt>
                <c:pt idx="1189">
                  <c:v>0.52744200418</c:v>
                </c:pt>
                <c:pt idx="1190">
                  <c:v>0.51221873537</c:v>
                </c:pt>
                <c:pt idx="1191">
                  <c:v>0.00118704382</c:v>
                </c:pt>
                <c:pt idx="1192">
                  <c:v>0.00552973337</c:v>
                </c:pt>
                <c:pt idx="1193">
                  <c:v>0.51111619748</c:v>
                </c:pt>
                <c:pt idx="1194">
                  <c:v>0.45708604061</c:v>
                </c:pt>
                <c:pt idx="1195">
                  <c:v>0.26843687081</c:v>
                </c:pt>
                <c:pt idx="1196">
                  <c:v>0.52726429078</c:v>
                </c:pt>
                <c:pt idx="1197">
                  <c:v>0.00714808097</c:v>
                </c:pt>
                <c:pt idx="1198">
                  <c:v>0.07624129174</c:v>
                </c:pt>
                <c:pt idx="1199">
                  <c:v>0.00959372939</c:v>
                </c:pt>
                <c:pt idx="1200">
                  <c:v>0.91483403279</c:v>
                </c:pt>
                <c:pt idx="1201">
                  <c:v>0.65329969732</c:v>
                </c:pt>
                <c:pt idx="1202">
                  <c:v>0.86338831468</c:v>
                </c:pt>
                <c:pt idx="1203">
                  <c:v>0.2130734299</c:v>
                </c:pt>
                <c:pt idx="1204">
                  <c:v>0.68158669272</c:v>
                </c:pt>
                <c:pt idx="1205">
                  <c:v>0.6040186498</c:v>
                </c:pt>
                <c:pt idx="1206">
                  <c:v>0.90525768922</c:v>
                </c:pt>
                <c:pt idx="1207">
                  <c:v>0.87535946695</c:v>
                </c:pt>
                <c:pt idx="1208">
                  <c:v>0.57867392252</c:v>
                </c:pt>
                <c:pt idx="1209">
                  <c:v>0.07104675663</c:v>
                </c:pt>
                <c:pt idx="1210">
                  <c:v>0.32014862092</c:v>
                </c:pt>
                <c:pt idx="1211">
                  <c:v>0.36669077617</c:v>
                </c:pt>
                <c:pt idx="1212">
                  <c:v>0.65597211866</c:v>
                </c:pt>
                <c:pt idx="1213">
                  <c:v>0.50052708118</c:v>
                </c:pt>
                <c:pt idx="1214">
                  <c:v>0.02350626902</c:v>
                </c:pt>
                <c:pt idx="1215">
                  <c:v>0.37351360918</c:v>
                </c:pt>
                <c:pt idx="1216">
                  <c:v>0.02311062124</c:v>
                </c:pt>
                <c:pt idx="1217">
                  <c:v>0.05777657492</c:v>
                </c:pt>
                <c:pt idx="1218">
                  <c:v>0.28875723833</c:v>
                </c:pt>
                <c:pt idx="1219">
                  <c:v>0.12011734336</c:v>
                </c:pt>
                <c:pt idx="1220">
                  <c:v>0.55470301186</c:v>
                </c:pt>
                <c:pt idx="1221">
                  <c:v>0.27573308064</c:v>
                </c:pt>
                <c:pt idx="1222">
                  <c:v>0.27800051994</c:v>
                </c:pt>
                <c:pt idx="1223">
                  <c:v>0.48876843707</c:v>
                </c:pt>
                <c:pt idx="1224">
                  <c:v>0.09689527213</c:v>
                </c:pt>
                <c:pt idx="1225">
                  <c:v>0.70976778746</c:v>
                </c:pt>
                <c:pt idx="1226">
                  <c:v>0.57168048036</c:v>
                </c:pt>
                <c:pt idx="1227">
                  <c:v>0.75185123843</c:v>
                </c:pt>
                <c:pt idx="1228">
                  <c:v>0.00076664273</c:v>
                </c:pt>
                <c:pt idx="1229">
                  <c:v>0.14772648974</c:v>
                </c:pt>
                <c:pt idx="1230">
                  <c:v>1.12779124491</c:v>
                </c:pt>
                <c:pt idx="1231">
                  <c:v>0.27248273983</c:v>
                </c:pt>
                <c:pt idx="1232">
                  <c:v>0.21845119371</c:v>
                </c:pt>
                <c:pt idx="1233">
                  <c:v>0.4904544784</c:v>
                </c:pt>
                <c:pt idx="1234">
                  <c:v>0.81849114467</c:v>
                </c:pt>
                <c:pt idx="1235">
                  <c:v>0.00376686164</c:v>
                </c:pt>
                <c:pt idx="1236">
                  <c:v>0.51413305345</c:v>
                </c:pt>
                <c:pt idx="1237">
                  <c:v>0.56945003841</c:v>
                </c:pt>
                <c:pt idx="1238">
                  <c:v>0.46170670861</c:v>
                </c:pt>
                <c:pt idx="1239">
                  <c:v>0.56936612961</c:v>
                </c:pt>
                <c:pt idx="1240">
                  <c:v>0.00063060194</c:v>
                </c:pt>
                <c:pt idx="1241">
                  <c:v>0.21763336217</c:v>
                </c:pt>
                <c:pt idx="1242">
                  <c:v>0.32457692931</c:v>
                </c:pt>
                <c:pt idx="1243">
                  <c:v>1.19252774209</c:v>
                </c:pt>
                <c:pt idx="1244">
                  <c:v>0.0010996345</c:v>
                </c:pt>
                <c:pt idx="1245">
                  <c:v>0.00171275618</c:v>
                </c:pt>
                <c:pt idx="1246">
                  <c:v>0.00088456172</c:v>
                </c:pt>
                <c:pt idx="1247">
                  <c:v>0.00303384129</c:v>
                </c:pt>
                <c:pt idx="1248">
                  <c:v>1.46269044936</c:v>
                </c:pt>
                <c:pt idx="1249">
                  <c:v>0.44773543114</c:v>
                </c:pt>
                <c:pt idx="1250">
                  <c:v>0.04629545481</c:v>
                </c:pt>
                <c:pt idx="1251">
                  <c:v>0.35468387347</c:v>
                </c:pt>
                <c:pt idx="1252">
                  <c:v>0.06532626941</c:v>
                </c:pt>
                <c:pt idx="1253">
                  <c:v>0.27944973938</c:v>
                </c:pt>
                <c:pt idx="1254">
                  <c:v>0.0305712957</c:v>
                </c:pt>
                <c:pt idx="1255">
                  <c:v>0.20784656531</c:v>
                </c:pt>
                <c:pt idx="1256">
                  <c:v>0.0888044516</c:v>
                </c:pt>
                <c:pt idx="1257">
                  <c:v>0.53469844643</c:v>
                </c:pt>
                <c:pt idx="1258">
                  <c:v>0.087605274</c:v>
                </c:pt>
                <c:pt idx="1259">
                  <c:v>0.0003037608</c:v>
                </c:pt>
                <c:pt idx="1260">
                  <c:v>0.00457913447</c:v>
                </c:pt>
                <c:pt idx="1261">
                  <c:v>0.60783804562</c:v>
                </c:pt>
                <c:pt idx="1262">
                  <c:v>0.07161091189</c:v>
                </c:pt>
                <c:pt idx="1263">
                  <c:v>0.11787446496</c:v>
                </c:pt>
                <c:pt idx="1264">
                  <c:v>0.19132881108</c:v>
                </c:pt>
                <c:pt idx="1265">
                  <c:v>0.73921591479</c:v>
                </c:pt>
                <c:pt idx="1266">
                  <c:v>0.01004542803</c:v>
                </c:pt>
                <c:pt idx="1267">
                  <c:v>0.50883013781</c:v>
                </c:pt>
                <c:pt idx="1268">
                  <c:v>0.3720669942</c:v>
                </c:pt>
                <c:pt idx="1269">
                  <c:v>0.10673841484</c:v>
                </c:pt>
                <c:pt idx="1270">
                  <c:v>0.57983505991</c:v>
                </c:pt>
                <c:pt idx="1271">
                  <c:v>0.00222528574</c:v>
                </c:pt>
                <c:pt idx="1272">
                  <c:v>0.38623662541</c:v>
                </c:pt>
                <c:pt idx="1273">
                  <c:v>0.83301609539</c:v>
                </c:pt>
                <c:pt idx="1274">
                  <c:v>1.22017105545</c:v>
                </c:pt>
                <c:pt idx="1275">
                  <c:v>0.47785926285</c:v>
                </c:pt>
                <c:pt idx="1276">
                  <c:v>0.61309504287</c:v>
                </c:pt>
                <c:pt idx="1277">
                  <c:v>1.28794520897</c:v>
                </c:pt>
                <c:pt idx="1278">
                  <c:v>0.23262642979</c:v>
                </c:pt>
                <c:pt idx="1279">
                  <c:v>0.67656103885</c:v>
                </c:pt>
                <c:pt idx="1280">
                  <c:v>0.27029501565</c:v>
                </c:pt>
                <c:pt idx="1281">
                  <c:v>0.00361252746</c:v>
                </c:pt>
                <c:pt idx="1282">
                  <c:v>0.51371347954</c:v>
                </c:pt>
                <c:pt idx="1283">
                  <c:v>0.17465876901</c:v>
                </c:pt>
                <c:pt idx="1284">
                  <c:v>1.68842080513</c:v>
                </c:pt>
                <c:pt idx="1285">
                  <c:v>0.28994027123</c:v>
                </c:pt>
                <c:pt idx="1286">
                  <c:v>0.0024710046</c:v>
                </c:pt>
                <c:pt idx="1287">
                  <c:v>0.36714072776</c:v>
                </c:pt>
                <c:pt idx="1288">
                  <c:v>0.9317507477</c:v>
                </c:pt>
                <c:pt idx="1289">
                  <c:v>0.68811990709</c:v>
                </c:pt>
                <c:pt idx="1290">
                  <c:v>0.68476503797</c:v>
                </c:pt>
                <c:pt idx="1291">
                  <c:v>0.08483075803</c:v>
                </c:pt>
                <c:pt idx="1292">
                  <c:v>0.78925197952</c:v>
                </c:pt>
                <c:pt idx="1293">
                  <c:v>0.04098562633</c:v>
                </c:pt>
                <c:pt idx="1294">
                  <c:v>0.00922253666</c:v>
                </c:pt>
                <c:pt idx="1295">
                  <c:v>0.02193689169</c:v>
                </c:pt>
                <c:pt idx="1296">
                  <c:v>0.48897063597</c:v>
                </c:pt>
                <c:pt idx="1297">
                  <c:v>0.62066650705</c:v>
                </c:pt>
                <c:pt idx="1298">
                  <c:v>0.0043864099</c:v>
                </c:pt>
                <c:pt idx="1299">
                  <c:v>0.61731366865</c:v>
                </c:pt>
                <c:pt idx="1300">
                  <c:v>0.24106227941</c:v>
                </c:pt>
                <c:pt idx="1301">
                  <c:v>2.22320648139</c:v>
                </c:pt>
                <c:pt idx="1302">
                  <c:v>0.0411376184</c:v>
                </c:pt>
                <c:pt idx="1303">
                  <c:v>0.51993462153</c:v>
                </c:pt>
                <c:pt idx="1304">
                  <c:v>0.0099103033</c:v>
                </c:pt>
                <c:pt idx="1305">
                  <c:v>0.72838522584</c:v>
                </c:pt>
                <c:pt idx="1306">
                  <c:v>0.08849906217</c:v>
                </c:pt>
                <c:pt idx="1307">
                  <c:v>0.04175806944</c:v>
                </c:pt>
                <c:pt idx="1308">
                  <c:v>0.27599761514</c:v>
                </c:pt>
                <c:pt idx="1309">
                  <c:v>0.00031061321</c:v>
                </c:pt>
                <c:pt idx="1310">
                  <c:v>1.3563478909</c:v>
                </c:pt>
                <c:pt idx="1311">
                  <c:v>0.82167611611</c:v>
                </c:pt>
                <c:pt idx="1312">
                  <c:v>0.79203453582</c:v>
                </c:pt>
                <c:pt idx="1313">
                  <c:v>0.29349246115</c:v>
                </c:pt>
                <c:pt idx="1314">
                  <c:v>0.58439639998</c:v>
                </c:pt>
                <c:pt idx="1315">
                  <c:v>0.25367487462</c:v>
                </c:pt>
                <c:pt idx="1316">
                  <c:v>0.00238191701</c:v>
                </c:pt>
                <c:pt idx="1317">
                  <c:v>0.90394886734</c:v>
                </c:pt>
                <c:pt idx="1318">
                  <c:v>0.01510110639</c:v>
                </c:pt>
                <c:pt idx="1319">
                  <c:v>0.48735073353</c:v>
                </c:pt>
                <c:pt idx="1320">
                  <c:v>0.27776664605</c:v>
                </c:pt>
                <c:pt idx="1321">
                  <c:v>0.00119536522</c:v>
                </c:pt>
                <c:pt idx="1322">
                  <c:v>0.24188911434</c:v>
                </c:pt>
                <c:pt idx="1323">
                  <c:v>0.3202689661</c:v>
                </c:pt>
                <c:pt idx="1324">
                  <c:v>1.04014214252</c:v>
                </c:pt>
                <c:pt idx="1325">
                  <c:v>0.9561206351</c:v>
                </c:pt>
                <c:pt idx="1326">
                  <c:v>1.33650278416</c:v>
                </c:pt>
                <c:pt idx="1327">
                  <c:v>0.00341383499</c:v>
                </c:pt>
                <c:pt idx="1328">
                  <c:v>0.23901880061</c:v>
                </c:pt>
                <c:pt idx="1329">
                  <c:v>0.12256287047</c:v>
                </c:pt>
                <c:pt idx="1330">
                  <c:v>0.00139697293</c:v>
                </c:pt>
                <c:pt idx="1331">
                  <c:v>0.00075220142</c:v>
                </c:pt>
                <c:pt idx="1332">
                  <c:v>0.00252282072</c:v>
                </c:pt>
                <c:pt idx="1333">
                  <c:v>0.35193553212</c:v>
                </c:pt>
                <c:pt idx="1334">
                  <c:v>3.91817043813</c:v>
                </c:pt>
                <c:pt idx="1335">
                  <c:v>0.58954130422</c:v>
                </c:pt>
                <c:pt idx="1336">
                  <c:v>0.32978011801</c:v>
                </c:pt>
                <c:pt idx="1337">
                  <c:v>0.0001494047</c:v>
                </c:pt>
                <c:pt idx="1338">
                  <c:v>0.49608088478</c:v>
                </c:pt>
                <c:pt idx="1339">
                  <c:v>0.66687653475</c:v>
                </c:pt>
                <c:pt idx="1340">
                  <c:v>0.55968343851</c:v>
                </c:pt>
                <c:pt idx="1341">
                  <c:v>0.00034559801</c:v>
                </c:pt>
                <c:pt idx="1342">
                  <c:v>0.03498647152</c:v>
                </c:pt>
                <c:pt idx="1343">
                  <c:v>0.74024292723</c:v>
                </c:pt>
                <c:pt idx="1344">
                  <c:v>0.46297649129</c:v>
                </c:pt>
                <c:pt idx="1345">
                  <c:v>0.00017136762</c:v>
                </c:pt>
                <c:pt idx="1346">
                  <c:v>0.00023135422</c:v>
                </c:pt>
                <c:pt idx="1347">
                  <c:v>0.53231401876</c:v>
                </c:pt>
                <c:pt idx="1348">
                  <c:v>0.05930049531</c:v>
                </c:pt>
                <c:pt idx="1349">
                  <c:v>0.02321918482</c:v>
                </c:pt>
                <c:pt idx="1350">
                  <c:v>0.55313977862</c:v>
                </c:pt>
                <c:pt idx="1351">
                  <c:v>0.38936572247</c:v>
                </c:pt>
                <c:pt idx="1352">
                  <c:v>0.47562975059</c:v>
                </c:pt>
                <c:pt idx="1353">
                  <c:v>1.0165202838</c:v>
                </c:pt>
                <c:pt idx="1354">
                  <c:v>1.03473778874</c:v>
                </c:pt>
                <c:pt idx="1355">
                  <c:v>0.00229372744</c:v>
                </c:pt>
                <c:pt idx="1356">
                  <c:v>0.38250927108</c:v>
                </c:pt>
                <c:pt idx="1357">
                  <c:v>1.08836859707</c:v>
                </c:pt>
                <c:pt idx="1358">
                  <c:v>0.52432743217</c:v>
                </c:pt>
                <c:pt idx="1359">
                  <c:v>0.03734724408</c:v>
                </c:pt>
                <c:pt idx="1360">
                  <c:v>0.00042816952</c:v>
                </c:pt>
                <c:pt idx="1361">
                  <c:v>0.00365653286</c:v>
                </c:pt>
                <c:pt idx="1362">
                  <c:v>0.08379843515</c:v>
                </c:pt>
                <c:pt idx="1363">
                  <c:v>0.48184560363</c:v>
                </c:pt>
                <c:pt idx="1364">
                  <c:v>0.84426878792</c:v>
                </c:pt>
                <c:pt idx="1365">
                  <c:v>0.08368013419</c:v>
                </c:pt>
                <c:pt idx="1366">
                  <c:v>0.00177282109</c:v>
                </c:pt>
                <c:pt idx="1367">
                  <c:v>0.18577665268</c:v>
                </c:pt>
                <c:pt idx="1368">
                  <c:v>1.02498372644</c:v>
                </c:pt>
                <c:pt idx="1369">
                  <c:v>0.0068920067</c:v>
                </c:pt>
                <c:pt idx="1370">
                  <c:v>0.3082231819</c:v>
                </c:pt>
                <c:pt idx="1371">
                  <c:v>0.93471886627</c:v>
                </c:pt>
                <c:pt idx="1372">
                  <c:v>0.01441667569</c:v>
                </c:pt>
                <c:pt idx="1373">
                  <c:v>0.77562519009</c:v>
                </c:pt>
                <c:pt idx="1374">
                  <c:v>0.66197650625</c:v>
                </c:pt>
                <c:pt idx="1375">
                  <c:v>0.59911149757</c:v>
                </c:pt>
                <c:pt idx="1376">
                  <c:v>0.85637913872</c:v>
                </c:pt>
                <c:pt idx="1377">
                  <c:v>0.36861730317</c:v>
                </c:pt>
                <c:pt idx="1378">
                  <c:v>0.22778020833</c:v>
                </c:pt>
                <c:pt idx="1379">
                  <c:v>0.1728674842</c:v>
                </c:pt>
                <c:pt idx="1380">
                  <c:v>0.3310652498</c:v>
                </c:pt>
                <c:pt idx="1381">
                  <c:v>0.18113380211</c:v>
                </c:pt>
                <c:pt idx="1382">
                  <c:v>0.13691187745</c:v>
                </c:pt>
                <c:pt idx="1383">
                  <c:v>0.74267993542</c:v>
                </c:pt>
                <c:pt idx="1384">
                  <c:v>0.00031691933</c:v>
                </c:pt>
                <c:pt idx="1385">
                  <c:v>0.55444456915</c:v>
                </c:pt>
                <c:pt idx="1386">
                  <c:v>0.68229168561</c:v>
                </c:pt>
                <c:pt idx="1387">
                  <c:v>0.1324172378</c:v>
                </c:pt>
                <c:pt idx="1388">
                  <c:v>0.33864098816</c:v>
                </c:pt>
                <c:pt idx="1389">
                  <c:v>0.05565893439</c:v>
                </c:pt>
                <c:pt idx="1390">
                  <c:v>0.03167379435</c:v>
                </c:pt>
                <c:pt idx="1391">
                  <c:v>0.39448103854</c:v>
                </c:pt>
                <c:pt idx="1392">
                  <c:v>0.48897011224</c:v>
                </c:pt>
                <c:pt idx="1393">
                  <c:v>0.00113048434</c:v>
                </c:pt>
                <c:pt idx="1394">
                  <c:v>0.69180804488</c:v>
                </c:pt>
                <c:pt idx="1395">
                  <c:v>0.57618415134</c:v>
                </c:pt>
                <c:pt idx="1396">
                  <c:v>0.07139199493</c:v>
                </c:pt>
                <c:pt idx="1397">
                  <c:v>0.313435277</c:v>
                </c:pt>
                <c:pt idx="1398">
                  <c:v>0.00987038033</c:v>
                </c:pt>
                <c:pt idx="1399">
                  <c:v>0.08785495824</c:v>
                </c:pt>
                <c:pt idx="1400">
                  <c:v>0.99587132495</c:v>
                </c:pt>
                <c:pt idx="1401">
                  <c:v>0.26303623566</c:v>
                </c:pt>
                <c:pt idx="1402">
                  <c:v>0.01390276966</c:v>
                </c:pt>
                <c:pt idx="1403">
                  <c:v>0.05056173917</c:v>
                </c:pt>
                <c:pt idx="1404">
                  <c:v>0.007974932</c:v>
                </c:pt>
                <c:pt idx="1405">
                  <c:v>0.55758167849</c:v>
                </c:pt>
                <c:pt idx="1406">
                  <c:v>0.03771344791</c:v>
                </c:pt>
                <c:pt idx="1407">
                  <c:v>0.00010004239</c:v>
                </c:pt>
                <c:pt idx="1408">
                  <c:v>1.16802825767</c:v>
                </c:pt>
                <c:pt idx="1409">
                  <c:v>0.00215942129</c:v>
                </c:pt>
                <c:pt idx="1410">
                  <c:v>0.08050492926</c:v>
                </c:pt>
                <c:pt idx="1411">
                  <c:v>0.44788111453</c:v>
                </c:pt>
                <c:pt idx="1412">
                  <c:v>0.00446296693</c:v>
                </c:pt>
                <c:pt idx="1413">
                  <c:v>0.00811955613</c:v>
                </c:pt>
                <c:pt idx="1414">
                  <c:v>0.01402166348</c:v>
                </c:pt>
                <c:pt idx="1415">
                  <c:v>0.08144975005</c:v>
                </c:pt>
                <c:pt idx="1416">
                  <c:v>0.28678904511</c:v>
                </c:pt>
                <c:pt idx="1417">
                  <c:v>0.02227082292</c:v>
                </c:pt>
                <c:pt idx="1418">
                  <c:v>0.4038604623</c:v>
                </c:pt>
                <c:pt idx="1419">
                  <c:v>1.26686421892</c:v>
                </c:pt>
                <c:pt idx="1420">
                  <c:v>0.00202590916</c:v>
                </c:pt>
                <c:pt idx="1421">
                  <c:v>0.18842479323</c:v>
                </c:pt>
                <c:pt idx="1422">
                  <c:v>0.00345682147</c:v>
                </c:pt>
                <c:pt idx="1423">
                  <c:v>0.05619637132</c:v>
                </c:pt>
                <c:pt idx="1424">
                  <c:v>0.03525601347</c:v>
                </c:pt>
                <c:pt idx="1425">
                  <c:v>0.39483573422</c:v>
                </c:pt>
                <c:pt idx="1426">
                  <c:v>0.06476726329</c:v>
                </c:pt>
                <c:pt idx="1427">
                  <c:v>0.28744663892</c:v>
                </c:pt>
                <c:pt idx="1428">
                  <c:v>0.64595178735</c:v>
                </c:pt>
                <c:pt idx="1429">
                  <c:v>0.06978286158</c:v>
                </c:pt>
                <c:pt idx="1430">
                  <c:v>0.0001620001</c:v>
                </c:pt>
                <c:pt idx="1431">
                  <c:v>0.0217855104</c:v>
                </c:pt>
                <c:pt idx="1432">
                  <c:v>0.28615300783</c:v>
                </c:pt>
                <c:pt idx="1433">
                  <c:v>0.18727647994</c:v>
                </c:pt>
                <c:pt idx="1434">
                  <c:v>0.26208921624</c:v>
                </c:pt>
                <c:pt idx="1435">
                  <c:v>0.20760672749</c:v>
                </c:pt>
                <c:pt idx="1436">
                  <c:v>0.27770259575</c:v>
                </c:pt>
                <c:pt idx="1437">
                  <c:v>0.00070289008</c:v>
                </c:pt>
                <c:pt idx="1438">
                  <c:v>0.23690075666</c:v>
                </c:pt>
                <c:pt idx="1439">
                  <c:v>0.71375743591</c:v>
                </c:pt>
                <c:pt idx="1440">
                  <c:v>0.00490650175</c:v>
                </c:pt>
                <c:pt idx="1441">
                  <c:v>0.08564687726</c:v>
                </c:pt>
                <c:pt idx="1442">
                  <c:v>0.27134010219</c:v>
                </c:pt>
                <c:pt idx="1443">
                  <c:v>0.00253250007</c:v>
                </c:pt>
                <c:pt idx="1444">
                  <c:v>0.21251526513</c:v>
                </c:pt>
                <c:pt idx="1445">
                  <c:v>0.0002284487</c:v>
                </c:pt>
                <c:pt idx="1446">
                  <c:v>0.00643930537</c:v>
                </c:pt>
                <c:pt idx="1447">
                  <c:v>0.01950834759</c:v>
                </c:pt>
                <c:pt idx="1448">
                  <c:v>0.36525616318</c:v>
                </c:pt>
                <c:pt idx="1449">
                  <c:v>0.07267330627</c:v>
                </c:pt>
                <c:pt idx="1450">
                  <c:v>1.59369560947</c:v>
                </c:pt>
                <c:pt idx="1451">
                  <c:v>1.22271111788</c:v>
                </c:pt>
                <c:pt idx="1452">
                  <c:v>0.29755499247</c:v>
                </c:pt>
                <c:pt idx="1453">
                  <c:v>0.96000495396</c:v>
                </c:pt>
                <c:pt idx="1454">
                  <c:v>0.02313076166</c:v>
                </c:pt>
                <c:pt idx="1455">
                  <c:v>0.1287899257</c:v>
                </c:pt>
                <c:pt idx="1456">
                  <c:v>0.28766511898</c:v>
                </c:pt>
                <c:pt idx="1457">
                  <c:v>0.4140203136</c:v>
                </c:pt>
                <c:pt idx="1458">
                  <c:v>0.01563885455</c:v>
                </c:pt>
                <c:pt idx="1459">
                  <c:v>0.0194952577</c:v>
                </c:pt>
                <c:pt idx="1460">
                  <c:v>1.25483261106</c:v>
                </c:pt>
                <c:pt idx="1461">
                  <c:v>0.29890718878</c:v>
                </c:pt>
                <c:pt idx="1462">
                  <c:v>0.00446946059</c:v>
                </c:pt>
                <c:pt idx="1463">
                  <c:v>0.29207890047</c:v>
                </c:pt>
                <c:pt idx="1464">
                  <c:v>0.01821910349</c:v>
                </c:pt>
                <c:pt idx="1465">
                  <c:v>0.1351281729</c:v>
                </c:pt>
                <c:pt idx="1466">
                  <c:v>1.00282044373</c:v>
                </c:pt>
                <c:pt idx="1467">
                  <c:v>0.25542856752</c:v>
                </c:pt>
                <c:pt idx="1468">
                  <c:v>0.40986277672</c:v>
                </c:pt>
                <c:pt idx="1469">
                  <c:v>1.12782429377</c:v>
                </c:pt>
                <c:pt idx="1470">
                  <c:v>0.34443906513</c:v>
                </c:pt>
                <c:pt idx="1471">
                  <c:v>0.47771029594</c:v>
                </c:pt>
                <c:pt idx="1472">
                  <c:v>0.09058062427</c:v>
                </c:pt>
                <c:pt idx="1473">
                  <c:v>0.00917890088</c:v>
                </c:pt>
                <c:pt idx="1474">
                  <c:v>0.53482597506</c:v>
                </c:pt>
                <c:pt idx="1475">
                  <c:v>1.01160634275</c:v>
                </c:pt>
                <c:pt idx="1476">
                  <c:v>0.38589947763</c:v>
                </c:pt>
                <c:pt idx="1477">
                  <c:v>0.77272573338</c:v>
                </c:pt>
                <c:pt idx="1478">
                  <c:v>0.09350719754</c:v>
                </c:pt>
                <c:pt idx="1479">
                  <c:v>0.07259797646</c:v>
                </c:pt>
                <c:pt idx="1480">
                  <c:v>0.92847134765</c:v>
                </c:pt>
                <c:pt idx="1481">
                  <c:v>2.18339337496</c:v>
                </c:pt>
                <c:pt idx="1482">
                  <c:v>0.00772601355</c:v>
                </c:pt>
                <c:pt idx="1483">
                  <c:v>1.02845119004</c:v>
                </c:pt>
                <c:pt idx="1484">
                  <c:v>0.7720424682</c:v>
                </c:pt>
                <c:pt idx="1485">
                  <c:v>0.00035347473</c:v>
                </c:pt>
                <c:pt idx="1486">
                  <c:v>0.0258081117</c:v>
                </c:pt>
                <c:pt idx="1487">
                  <c:v>0.16980107117</c:v>
                </c:pt>
                <c:pt idx="1488">
                  <c:v>0.37047911998</c:v>
                </c:pt>
                <c:pt idx="1489">
                  <c:v>0.50625108612</c:v>
                </c:pt>
                <c:pt idx="1490">
                  <c:v>0.17960775251</c:v>
                </c:pt>
                <c:pt idx="1491">
                  <c:v>0.01370754022</c:v>
                </c:pt>
                <c:pt idx="1492">
                  <c:v>1.05241417429</c:v>
                </c:pt>
                <c:pt idx="1493">
                  <c:v>0.59049541643</c:v>
                </c:pt>
                <c:pt idx="1494">
                  <c:v>0.23485414449</c:v>
                </c:pt>
                <c:pt idx="1495">
                  <c:v>0.0002841334</c:v>
                </c:pt>
                <c:pt idx="1496">
                  <c:v>0.09369215414</c:v>
                </c:pt>
                <c:pt idx="1497">
                  <c:v>0.24690192053</c:v>
                </c:pt>
                <c:pt idx="1498">
                  <c:v>0.10994994905</c:v>
                </c:pt>
                <c:pt idx="1499">
                  <c:v>1.29187652117</c:v>
                </c:pt>
                <c:pt idx="1500">
                  <c:v>0.48643402738</c:v>
                </c:pt>
                <c:pt idx="1501">
                  <c:v>1.1657436813</c:v>
                </c:pt>
                <c:pt idx="1502">
                  <c:v>0.39404959489</c:v>
                </c:pt>
                <c:pt idx="1503">
                  <c:v>0.02290616325</c:v>
                </c:pt>
                <c:pt idx="1504">
                  <c:v>0.10084493353</c:v>
                </c:pt>
                <c:pt idx="1505">
                  <c:v>0.29238858562</c:v>
                </c:pt>
                <c:pt idx="1506">
                  <c:v>0.02562292163</c:v>
                </c:pt>
                <c:pt idx="1507">
                  <c:v>0.01173907643</c:v>
                </c:pt>
                <c:pt idx="1508">
                  <c:v>0.00124919615</c:v>
                </c:pt>
                <c:pt idx="1509">
                  <c:v>1.2257151991</c:v>
                </c:pt>
                <c:pt idx="1510">
                  <c:v>0.07990356064</c:v>
                </c:pt>
                <c:pt idx="1511">
                  <c:v>0.05279508856</c:v>
                </c:pt>
                <c:pt idx="1512">
                  <c:v>0.02358599309</c:v>
                </c:pt>
                <c:pt idx="1513">
                  <c:v>0.00871163127</c:v>
                </c:pt>
                <c:pt idx="1514">
                  <c:v>0.00122558121</c:v>
                </c:pt>
                <c:pt idx="1515">
                  <c:v>0.00605346446</c:v>
                </c:pt>
                <c:pt idx="1516">
                  <c:v>0.02617919265</c:v>
                </c:pt>
                <c:pt idx="1517">
                  <c:v>0.01147661337</c:v>
                </c:pt>
                <c:pt idx="1518">
                  <c:v>0.0085719651</c:v>
                </c:pt>
                <c:pt idx="1519">
                  <c:v>0.00347168627</c:v>
                </c:pt>
                <c:pt idx="1520">
                  <c:v>0.0004401576</c:v>
                </c:pt>
                <c:pt idx="1521">
                  <c:v>0.00269903745</c:v>
                </c:pt>
                <c:pt idx="1522">
                  <c:v>0.03353615774</c:v>
                </c:pt>
                <c:pt idx="1523">
                  <c:v>0.00191215757</c:v>
                </c:pt>
                <c:pt idx="1524">
                  <c:v>0.00027183659</c:v>
                </c:pt>
                <c:pt idx="1525">
                  <c:v>0.00169408186</c:v>
                </c:pt>
                <c:pt idx="1526">
                  <c:v>0.00324539988</c:v>
                </c:pt>
                <c:pt idx="1527">
                  <c:v>0.01569571125</c:v>
                </c:pt>
                <c:pt idx="1528">
                  <c:v>0.0032698917</c:v>
                </c:pt>
                <c:pt idx="1529">
                  <c:v>6.23383570209</c:v>
                </c:pt>
                <c:pt idx="1530">
                  <c:v>0.00104400015</c:v>
                </c:pt>
                <c:pt idx="1531">
                  <c:v>0.00200276861</c:v>
                </c:pt>
                <c:pt idx="1532">
                  <c:v>0.00282454959</c:v>
                </c:pt>
                <c:pt idx="1533">
                  <c:v>0.00158697363</c:v>
                </c:pt>
                <c:pt idx="1534">
                  <c:v>0.00380756688</c:v>
                </c:pt>
                <c:pt idx="1535">
                  <c:v>0.00080184506</c:v>
                </c:pt>
                <c:pt idx="1536">
                  <c:v>0.000187412</c:v>
                </c:pt>
                <c:pt idx="1537">
                  <c:v>0.00124695194</c:v>
                </c:pt>
                <c:pt idx="1538">
                  <c:v>0.00775156663</c:v>
                </c:pt>
                <c:pt idx="1539">
                  <c:v>0.0088795074</c:v>
                </c:pt>
                <c:pt idx="1540">
                  <c:v>0.00035652427</c:v>
                </c:pt>
                <c:pt idx="1541">
                  <c:v>0.00039011694</c:v>
                </c:pt>
                <c:pt idx="1542">
                  <c:v>0.00012147017</c:v>
                </c:pt>
                <c:pt idx="1543">
                  <c:v>0.00453271197</c:v>
                </c:pt>
                <c:pt idx="1544">
                  <c:v>0.00539454332</c:v>
                </c:pt>
                <c:pt idx="1545">
                  <c:v>0.00022806316</c:v>
                </c:pt>
                <c:pt idx="1546">
                  <c:v>0.00171837175</c:v>
                </c:pt>
                <c:pt idx="1547">
                  <c:v>0.01441445677</c:v>
                </c:pt>
                <c:pt idx="1548">
                  <c:v>0.00159667638</c:v>
                </c:pt>
                <c:pt idx="1549">
                  <c:v>0.00235706442</c:v>
                </c:pt>
                <c:pt idx="1550">
                  <c:v>0.00168295951</c:v>
                </c:pt>
                <c:pt idx="1551">
                  <c:v>0.00405549905</c:v>
                </c:pt>
                <c:pt idx="1552">
                  <c:v>0.00347924129</c:v>
                </c:pt>
                <c:pt idx="1553">
                  <c:v>0.00117771768</c:v>
                </c:pt>
                <c:pt idx="1554">
                  <c:v>0.001525533</c:v>
                </c:pt>
                <c:pt idx="1555">
                  <c:v>0.00038127442</c:v>
                </c:pt>
                <c:pt idx="1556">
                  <c:v>0.00063442652</c:v>
                </c:pt>
                <c:pt idx="1557">
                  <c:v>0.00233294942</c:v>
                </c:pt>
                <c:pt idx="1558">
                  <c:v>3.73401705522</c:v>
                </c:pt>
                <c:pt idx="1559">
                  <c:v>0.00282313314</c:v>
                </c:pt>
                <c:pt idx="1560">
                  <c:v>0.00037505917</c:v>
                </c:pt>
                <c:pt idx="1561">
                  <c:v>0.00261108409</c:v>
                </c:pt>
                <c:pt idx="1562">
                  <c:v>0.00024505133</c:v>
                </c:pt>
                <c:pt idx="1563">
                  <c:v>0.00249438609</c:v>
                </c:pt>
                <c:pt idx="1564">
                  <c:v>0.0031072495</c:v>
                </c:pt>
                <c:pt idx="1565">
                  <c:v>0.00281951924</c:v>
                </c:pt>
                <c:pt idx="1566">
                  <c:v>0.00473065806</c:v>
                </c:pt>
                <c:pt idx="1567">
                  <c:v>0.00955885791</c:v>
                </c:pt>
                <c:pt idx="1568">
                  <c:v>3.10090309696</c:v>
                </c:pt>
                <c:pt idx="1569">
                  <c:v>0.00079862227</c:v>
                </c:pt>
                <c:pt idx="1570">
                  <c:v>0.00248390736</c:v>
                </c:pt>
                <c:pt idx="1571">
                  <c:v>0.00150603934</c:v>
                </c:pt>
                <c:pt idx="1572">
                  <c:v>0.00030089377</c:v>
                </c:pt>
                <c:pt idx="1573">
                  <c:v>0.00023855296</c:v>
                </c:pt>
                <c:pt idx="1574">
                  <c:v>0.00725887299</c:v>
                </c:pt>
                <c:pt idx="1575">
                  <c:v>0.0028263478</c:v>
                </c:pt>
                <c:pt idx="1576">
                  <c:v>0.00042497854</c:v>
                </c:pt>
                <c:pt idx="1577">
                  <c:v>0.00143540033</c:v>
                </c:pt>
                <c:pt idx="1578">
                  <c:v>0.01037940121</c:v>
                </c:pt>
                <c:pt idx="1579">
                  <c:v>0.00012529846</c:v>
                </c:pt>
                <c:pt idx="1580">
                  <c:v>0.00025220443</c:v>
                </c:pt>
                <c:pt idx="1581">
                  <c:v>0.00500718451</c:v>
                </c:pt>
                <c:pt idx="1582">
                  <c:v>0.07465902875</c:v>
                </c:pt>
                <c:pt idx="1583">
                  <c:v>0.00784544565</c:v>
                </c:pt>
                <c:pt idx="1584">
                  <c:v>0.00048695416</c:v>
                </c:pt>
                <c:pt idx="1585">
                  <c:v>0.00037936587</c:v>
                </c:pt>
                <c:pt idx="1586">
                  <c:v>0.01004265514</c:v>
                </c:pt>
                <c:pt idx="1587">
                  <c:v>0.00165629815</c:v>
                </c:pt>
                <c:pt idx="1588">
                  <c:v>0.00277586079</c:v>
                </c:pt>
                <c:pt idx="1589">
                  <c:v>0.0061555295</c:v>
                </c:pt>
                <c:pt idx="1590">
                  <c:v>0.01123284194</c:v>
                </c:pt>
                <c:pt idx="1591">
                  <c:v>0.01003672828</c:v>
                </c:pt>
                <c:pt idx="1592">
                  <c:v>0.01532391185</c:v>
                </c:pt>
                <c:pt idx="1593">
                  <c:v>0.00893309195</c:v>
                </c:pt>
                <c:pt idx="1594">
                  <c:v>0.10893388321</c:v>
                </c:pt>
                <c:pt idx="1595">
                  <c:v>0.0026373589</c:v>
                </c:pt>
                <c:pt idx="1596">
                  <c:v>0.00457021345</c:v>
                </c:pt>
                <c:pt idx="1597">
                  <c:v>0.00047057304</c:v>
                </c:pt>
                <c:pt idx="1598">
                  <c:v>0.00173882426</c:v>
                </c:pt>
                <c:pt idx="1599">
                  <c:v>0.00165561709</c:v>
                </c:pt>
                <c:pt idx="1600">
                  <c:v>0.00040078661</c:v>
                </c:pt>
                <c:pt idx="1601">
                  <c:v>0.00343331114</c:v>
                </c:pt>
                <c:pt idx="1602">
                  <c:v>0.00379822992</c:v>
                </c:pt>
                <c:pt idx="1603">
                  <c:v>0.00494987278</c:v>
                </c:pt>
                <c:pt idx="1604">
                  <c:v>0.00355159371</c:v>
                </c:pt>
                <c:pt idx="1605">
                  <c:v>0.00023671605</c:v>
                </c:pt>
                <c:pt idx="1606">
                  <c:v>0.00011188402</c:v>
                </c:pt>
                <c:pt idx="1607">
                  <c:v>0.00222999603</c:v>
                </c:pt>
                <c:pt idx="1608">
                  <c:v>0.00209629088</c:v>
                </c:pt>
                <c:pt idx="1609">
                  <c:v>0.00109257205</c:v>
                </c:pt>
                <c:pt idx="1610">
                  <c:v>0.0015116302</c:v>
                </c:pt>
                <c:pt idx="1611">
                  <c:v>0.00094438757</c:v>
                </c:pt>
                <c:pt idx="1612">
                  <c:v>4.29341188518</c:v>
                </c:pt>
                <c:pt idx="1613">
                  <c:v>3.02066373608</c:v>
                </c:pt>
                <c:pt idx="1614">
                  <c:v>0.02337688899</c:v>
                </c:pt>
                <c:pt idx="1615">
                  <c:v>0.00045193028</c:v>
                </c:pt>
                <c:pt idx="1616">
                  <c:v>0.0006642689</c:v>
                </c:pt>
                <c:pt idx="1617">
                  <c:v>0.00048611811</c:v>
                </c:pt>
                <c:pt idx="1618">
                  <c:v>0.00013335718</c:v>
                </c:pt>
                <c:pt idx="1619">
                  <c:v>0.00045256993</c:v>
                </c:pt>
                <c:pt idx="1620">
                  <c:v>0.00166885878</c:v>
                </c:pt>
                <c:pt idx="1621">
                  <c:v>0.00023382691</c:v>
                </c:pt>
                <c:pt idx="1622">
                  <c:v>0.00198874688</c:v>
                </c:pt>
                <c:pt idx="1623">
                  <c:v>0.01138207022</c:v>
                </c:pt>
                <c:pt idx="1624">
                  <c:v>0.31858212652</c:v>
                </c:pt>
                <c:pt idx="1625">
                  <c:v>0.00212950856</c:v>
                </c:pt>
                <c:pt idx="1626">
                  <c:v>0.00336021849</c:v>
                </c:pt>
                <c:pt idx="1627">
                  <c:v>0.00118472171</c:v>
                </c:pt>
                <c:pt idx="1628">
                  <c:v>0.00079836014</c:v>
                </c:pt>
                <c:pt idx="1629">
                  <c:v>0.00078080148</c:v>
                </c:pt>
                <c:pt idx="1630">
                  <c:v>0.00042340435</c:v>
                </c:pt>
                <c:pt idx="1631">
                  <c:v>0.00679648649</c:v>
                </c:pt>
                <c:pt idx="1632">
                  <c:v>0.0042763118</c:v>
                </c:pt>
                <c:pt idx="1633">
                  <c:v>0.00343936505</c:v>
                </c:pt>
                <c:pt idx="1634">
                  <c:v>0.0002931032</c:v>
                </c:pt>
                <c:pt idx="1635">
                  <c:v>0.00236289015</c:v>
                </c:pt>
                <c:pt idx="1636">
                  <c:v>4.79862591203</c:v>
                </c:pt>
                <c:pt idx="1637">
                  <c:v>0.00012084792</c:v>
                </c:pt>
                <c:pt idx="1638">
                  <c:v>0.00517329915</c:v>
                </c:pt>
                <c:pt idx="1639">
                  <c:v>0.01428689447</c:v>
                </c:pt>
                <c:pt idx="1640">
                  <c:v>0.00034572631</c:v>
                </c:pt>
                <c:pt idx="1641">
                  <c:v>0.00122724313</c:v>
                </c:pt>
                <c:pt idx="1642">
                  <c:v>0.00181312816</c:v>
                </c:pt>
                <c:pt idx="1643">
                  <c:v>0.00030238899</c:v>
                </c:pt>
                <c:pt idx="1644">
                  <c:v>0.00111872808</c:v>
                </c:pt>
                <c:pt idx="1645">
                  <c:v>0.0005345237</c:v>
                </c:pt>
                <c:pt idx="1646">
                  <c:v>0.00029121746</c:v>
                </c:pt>
                <c:pt idx="1647">
                  <c:v>0.00091377597</c:v>
                </c:pt>
                <c:pt idx="1648">
                  <c:v>0.00011707551</c:v>
                </c:pt>
                <c:pt idx="1649">
                  <c:v>0.00332246494</c:v>
                </c:pt>
                <c:pt idx="1650">
                  <c:v>0.00015555113</c:v>
                </c:pt>
                <c:pt idx="1651">
                  <c:v>0.00060245323</c:v>
                </c:pt>
                <c:pt idx="1652">
                  <c:v>0.00269462265</c:v>
                </c:pt>
                <c:pt idx="1653">
                  <c:v>0.00130155974</c:v>
                </c:pt>
                <c:pt idx="1654">
                  <c:v>1.351557912</c:v>
                </c:pt>
                <c:pt idx="1655">
                  <c:v>0.00155455667</c:v>
                </c:pt>
                <c:pt idx="1656">
                  <c:v>0.01198622107</c:v>
                </c:pt>
                <c:pt idx="1657">
                  <c:v>0.0029970556</c:v>
                </c:pt>
                <c:pt idx="1658">
                  <c:v>0.0029974618</c:v>
                </c:pt>
                <c:pt idx="1659">
                  <c:v>0.00070613792</c:v>
                </c:pt>
                <c:pt idx="1660">
                  <c:v>0.00061816776</c:v>
                </c:pt>
                <c:pt idx="1661">
                  <c:v>0.00401739696</c:v>
                </c:pt>
                <c:pt idx="1662">
                  <c:v>0.00030853556</c:v>
                </c:pt>
                <c:pt idx="1663">
                  <c:v>0.00390255285</c:v>
                </c:pt>
                <c:pt idx="1664">
                  <c:v>0.0084925634</c:v>
                </c:pt>
                <c:pt idx="1665">
                  <c:v>0.00179148955</c:v>
                </c:pt>
                <c:pt idx="1666">
                  <c:v>0.00799479311</c:v>
                </c:pt>
                <c:pt idx="1667">
                  <c:v>0.00015436082</c:v>
                </c:pt>
                <c:pt idx="1668">
                  <c:v>0.0056479727</c:v>
                </c:pt>
                <c:pt idx="1669">
                  <c:v>8.16145928942</c:v>
                </c:pt>
                <c:pt idx="1670">
                  <c:v>0.0015832267</c:v>
                </c:pt>
                <c:pt idx="1671">
                  <c:v>0.00639638671</c:v>
                </c:pt>
                <c:pt idx="1672">
                  <c:v>0.00044924358</c:v>
                </c:pt>
                <c:pt idx="1673">
                  <c:v>0.00034177966</c:v>
                </c:pt>
                <c:pt idx="1674">
                  <c:v>0.00153861084</c:v>
                </c:pt>
                <c:pt idx="1675">
                  <c:v>0.04244850663</c:v>
                </c:pt>
                <c:pt idx="1676">
                  <c:v>0.00026284496</c:v>
                </c:pt>
                <c:pt idx="1677">
                  <c:v>0.00995766383</c:v>
                </c:pt>
                <c:pt idx="1678">
                  <c:v>0.00414053807</c:v>
                </c:pt>
                <c:pt idx="1679">
                  <c:v>0.00236068887</c:v>
                </c:pt>
                <c:pt idx="1680">
                  <c:v>0.00257686478</c:v>
                </c:pt>
                <c:pt idx="1681">
                  <c:v>0.00021224818</c:v>
                </c:pt>
                <c:pt idx="1682">
                  <c:v>0.00123537605</c:v>
                </c:pt>
                <c:pt idx="1683">
                  <c:v>0.00048799079</c:v>
                </c:pt>
                <c:pt idx="1684">
                  <c:v>0.00013818661</c:v>
                </c:pt>
                <c:pt idx="1685">
                  <c:v>0.00231730487</c:v>
                </c:pt>
                <c:pt idx="1686">
                  <c:v>0.00039819874</c:v>
                </c:pt>
                <c:pt idx="1687">
                  <c:v>0.00075841459</c:v>
                </c:pt>
                <c:pt idx="1688">
                  <c:v>0.0006882374</c:v>
                </c:pt>
                <c:pt idx="1689">
                  <c:v>9.79667662083</c:v>
                </c:pt>
                <c:pt idx="1690">
                  <c:v>0.00131348638</c:v>
                </c:pt>
                <c:pt idx="1691">
                  <c:v>0.00028505268</c:v>
                </c:pt>
                <c:pt idx="1692">
                  <c:v>0.00015290181</c:v>
                </c:pt>
                <c:pt idx="1693">
                  <c:v>0.00060380915</c:v>
                </c:pt>
                <c:pt idx="1694">
                  <c:v>0.0004582168</c:v>
                </c:pt>
                <c:pt idx="1695">
                  <c:v>0.02686671462</c:v>
                </c:pt>
                <c:pt idx="1696">
                  <c:v>0.00044742235</c:v>
                </c:pt>
                <c:pt idx="1697">
                  <c:v>0.00079133812</c:v>
                </c:pt>
                <c:pt idx="1698">
                  <c:v>0.00029332451</c:v>
                </c:pt>
                <c:pt idx="1699">
                  <c:v>0.5011071109</c:v>
                </c:pt>
                <c:pt idx="1700">
                  <c:v>0.00039884674</c:v>
                </c:pt>
                <c:pt idx="1701">
                  <c:v>0.00029665921</c:v>
                </c:pt>
                <c:pt idx="1702">
                  <c:v>0.00081439358</c:v>
                </c:pt>
                <c:pt idx="1703">
                  <c:v>0.00030014394</c:v>
                </c:pt>
                <c:pt idx="1704">
                  <c:v>2.48496913634</c:v>
                </c:pt>
                <c:pt idx="1705">
                  <c:v>0.00018260146</c:v>
                </c:pt>
                <c:pt idx="1706">
                  <c:v>0.00077536492</c:v>
                </c:pt>
                <c:pt idx="1707">
                  <c:v>0.00403238859</c:v>
                </c:pt>
                <c:pt idx="1708">
                  <c:v>6.85586999884</c:v>
                </c:pt>
                <c:pt idx="1709">
                  <c:v>0.00086388153</c:v>
                </c:pt>
                <c:pt idx="1710">
                  <c:v>0.07187073243</c:v>
                </c:pt>
                <c:pt idx="1711">
                  <c:v>0.0028407312</c:v>
                </c:pt>
                <c:pt idx="1712">
                  <c:v>0.00024239764</c:v>
                </c:pt>
                <c:pt idx="1713">
                  <c:v>0.00733501019</c:v>
                </c:pt>
                <c:pt idx="1714">
                  <c:v>0.00037749457</c:v>
                </c:pt>
                <c:pt idx="1715">
                  <c:v>0.00292911547</c:v>
                </c:pt>
                <c:pt idx="1716">
                  <c:v>0.00194252781</c:v>
                </c:pt>
                <c:pt idx="1717">
                  <c:v>0.00087800491</c:v>
                </c:pt>
                <c:pt idx="1718">
                  <c:v>0.00020730007</c:v>
                </c:pt>
                <c:pt idx="1719">
                  <c:v>0.00280867964</c:v>
                </c:pt>
                <c:pt idx="1720">
                  <c:v>0.00267355535</c:v>
                </c:pt>
                <c:pt idx="1721">
                  <c:v>0.00884691329</c:v>
                </c:pt>
                <c:pt idx="1722">
                  <c:v>0.00255242924</c:v>
                </c:pt>
                <c:pt idx="1723">
                  <c:v>0.0004675402</c:v>
                </c:pt>
                <c:pt idx="1724">
                  <c:v>0.00036275294</c:v>
                </c:pt>
                <c:pt idx="1725">
                  <c:v>0.00022552502</c:v>
                </c:pt>
                <c:pt idx="1726">
                  <c:v>5.07392117954</c:v>
                </c:pt>
                <c:pt idx="1727">
                  <c:v>0.00113488428</c:v>
                </c:pt>
                <c:pt idx="1728">
                  <c:v>0.00119558138</c:v>
                </c:pt>
                <c:pt idx="1729">
                  <c:v>0.00026555569</c:v>
                </c:pt>
                <c:pt idx="1730">
                  <c:v>0.00575642333</c:v>
                </c:pt>
                <c:pt idx="1731">
                  <c:v>0.00053736877</c:v>
                </c:pt>
                <c:pt idx="1732">
                  <c:v>0.00447047122</c:v>
                </c:pt>
                <c:pt idx="1733">
                  <c:v>0.00034539618</c:v>
                </c:pt>
                <c:pt idx="1734">
                  <c:v>0.00107372962</c:v>
                </c:pt>
                <c:pt idx="1735">
                  <c:v>0.00022391468</c:v>
                </c:pt>
                <c:pt idx="1736">
                  <c:v>0.9320629049</c:v>
                </c:pt>
                <c:pt idx="1737">
                  <c:v>0.00459340294</c:v>
                </c:pt>
                <c:pt idx="1738">
                  <c:v>0.00378609257</c:v>
                </c:pt>
                <c:pt idx="1739">
                  <c:v>0.00634885853</c:v>
                </c:pt>
                <c:pt idx="1740">
                  <c:v>0.00126449262</c:v>
                </c:pt>
                <c:pt idx="1741">
                  <c:v>0.08345714791</c:v>
                </c:pt>
                <c:pt idx="1742">
                  <c:v>0.01186689358</c:v>
                </c:pt>
                <c:pt idx="1743">
                  <c:v>0.0106751108</c:v>
                </c:pt>
                <c:pt idx="1744">
                  <c:v>0.00800996365</c:v>
                </c:pt>
                <c:pt idx="1745">
                  <c:v>0.00760110891</c:v>
                </c:pt>
                <c:pt idx="1746">
                  <c:v>0.00169714677</c:v>
                </c:pt>
                <c:pt idx="1747">
                  <c:v>6.72060578479</c:v>
                </c:pt>
                <c:pt idx="1748">
                  <c:v>0.00113917328</c:v>
                </c:pt>
                <c:pt idx="1749">
                  <c:v>0.00134673953</c:v>
                </c:pt>
                <c:pt idx="1750">
                  <c:v>0.00221180128</c:v>
                </c:pt>
                <c:pt idx="1751">
                  <c:v>0.0016894234</c:v>
                </c:pt>
                <c:pt idx="1752">
                  <c:v>0.00159355039</c:v>
                </c:pt>
                <c:pt idx="1753">
                  <c:v>0.00489528558</c:v>
                </c:pt>
                <c:pt idx="1754">
                  <c:v>0.00039577071</c:v>
                </c:pt>
                <c:pt idx="1755">
                  <c:v>0.00105319858</c:v>
                </c:pt>
                <c:pt idx="1756">
                  <c:v>0.00044997786</c:v>
                </c:pt>
                <c:pt idx="1757">
                  <c:v>0.00046885126</c:v>
                </c:pt>
                <c:pt idx="1758">
                  <c:v>0.00145181703</c:v>
                </c:pt>
                <c:pt idx="1759">
                  <c:v>3.04740791177</c:v>
                </c:pt>
                <c:pt idx="1760">
                  <c:v>0.10553147366</c:v>
                </c:pt>
                <c:pt idx="1761">
                  <c:v>0.00426506748</c:v>
                </c:pt>
                <c:pt idx="1762">
                  <c:v>0.00208354782</c:v>
                </c:pt>
                <c:pt idx="1763">
                  <c:v>0.00012828983</c:v>
                </c:pt>
                <c:pt idx="1764">
                  <c:v>0.00041430561</c:v>
                </c:pt>
                <c:pt idx="1765">
                  <c:v>4.42902726841</c:v>
                </c:pt>
                <c:pt idx="1766">
                  <c:v>8.35151733923</c:v>
                </c:pt>
                <c:pt idx="1767">
                  <c:v>0.00121364507</c:v>
                </c:pt>
                <c:pt idx="1768">
                  <c:v>0.00098226906</c:v>
                </c:pt>
                <c:pt idx="1769">
                  <c:v>0.00194258969</c:v>
                </c:pt>
                <c:pt idx="1770">
                  <c:v>0.00013886604</c:v>
                </c:pt>
                <c:pt idx="1771">
                  <c:v>0.00105642265</c:v>
                </c:pt>
                <c:pt idx="1772">
                  <c:v>1.52798715535</c:v>
                </c:pt>
                <c:pt idx="1773">
                  <c:v>0.01212718727</c:v>
                </c:pt>
                <c:pt idx="1774">
                  <c:v>0.00035214013</c:v>
                </c:pt>
                <c:pt idx="1775">
                  <c:v>0.00541193313</c:v>
                </c:pt>
                <c:pt idx="1776">
                  <c:v>8.723337145099998</c:v>
                </c:pt>
                <c:pt idx="1777">
                  <c:v>0.00027018061</c:v>
                </c:pt>
                <c:pt idx="1778">
                  <c:v>0.00220475254</c:v>
                </c:pt>
                <c:pt idx="1779">
                  <c:v>0.00055517127</c:v>
                </c:pt>
                <c:pt idx="1780">
                  <c:v>0.00110886222</c:v>
                </c:pt>
                <c:pt idx="1781">
                  <c:v>0.00042733372</c:v>
                </c:pt>
                <c:pt idx="1782">
                  <c:v>0.00040118426</c:v>
                </c:pt>
                <c:pt idx="1783">
                  <c:v>0.00073674953</c:v>
                </c:pt>
                <c:pt idx="1784">
                  <c:v>0.0002639385</c:v>
                </c:pt>
                <c:pt idx="1785">
                  <c:v>4.02264277534</c:v>
                </c:pt>
                <c:pt idx="1786">
                  <c:v>0.0006380995</c:v>
                </c:pt>
                <c:pt idx="1787">
                  <c:v>2.95673267832</c:v>
                </c:pt>
                <c:pt idx="1788">
                  <c:v>0.00554372504</c:v>
                </c:pt>
                <c:pt idx="1789">
                  <c:v>0.00210454659</c:v>
                </c:pt>
                <c:pt idx="1790">
                  <c:v>0.00013332374</c:v>
                </c:pt>
                <c:pt idx="1791">
                  <c:v>0.00129544386</c:v>
                </c:pt>
                <c:pt idx="1792">
                  <c:v>0.00033077571</c:v>
                </c:pt>
                <c:pt idx="1793">
                  <c:v>0.00079925008</c:v>
                </c:pt>
                <c:pt idx="1794">
                  <c:v>0.00090232535</c:v>
                </c:pt>
                <c:pt idx="1795">
                  <c:v>0.00056430215</c:v>
                </c:pt>
                <c:pt idx="1796">
                  <c:v>0.00398795998</c:v>
                </c:pt>
                <c:pt idx="1797">
                  <c:v>0.00224990668</c:v>
                </c:pt>
                <c:pt idx="1798">
                  <c:v>0.00083326118</c:v>
                </c:pt>
                <c:pt idx="1799">
                  <c:v>0.00122095813</c:v>
                </c:pt>
                <c:pt idx="1800">
                  <c:v>0.00066352266</c:v>
                </c:pt>
                <c:pt idx="1801">
                  <c:v>0.00021374729</c:v>
                </c:pt>
                <c:pt idx="1802">
                  <c:v>0.00550136262</c:v>
                </c:pt>
                <c:pt idx="1803">
                  <c:v>0.0004283869</c:v>
                </c:pt>
                <c:pt idx="1804">
                  <c:v>6.40539205916</c:v>
                </c:pt>
                <c:pt idx="1805">
                  <c:v>0.00049040993</c:v>
                </c:pt>
                <c:pt idx="1806">
                  <c:v>0.00042033808</c:v>
                </c:pt>
                <c:pt idx="1807">
                  <c:v>0.00116213475</c:v>
                </c:pt>
                <c:pt idx="1808">
                  <c:v>0.00096898402</c:v>
                </c:pt>
                <c:pt idx="1809">
                  <c:v>0.00018711916</c:v>
                </c:pt>
                <c:pt idx="1810">
                  <c:v>0.0006291678</c:v>
                </c:pt>
                <c:pt idx="1811">
                  <c:v>0.00318341579</c:v>
                </c:pt>
                <c:pt idx="1812">
                  <c:v>0.0004703623</c:v>
                </c:pt>
                <c:pt idx="1813">
                  <c:v>0.00181391133</c:v>
                </c:pt>
                <c:pt idx="1814">
                  <c:v>0.00084369688</c:v>
                </c:pt>
                <c:pt idx="1815">
                  <c:v>0.00773493862</c:v>
                </c:pt>
                <c:pt idx="1816">
                  <c:v>0.00094788398</c:v>
                </c:pt>
                <c:pt idx="1817">
                  <c:v>0.0008723066</c:v>
                </c:pt>
                <c:pt idx="1818">
                  <c:v>0.00042013599</c:v>
                </c:pt>
                <c:pt idx="1819">
                  <c:v>0.00027697364</c:v>
                </c:pt>
                <c:pt idx="1820">
                  <c:v>0.00016134606</c:v>
                </c:pt>
                <c:pt idx="1821">
                  <c:v>0.00050011183</c:v>
                </c:pt>
                <c:pt idx="1822">
                  <c:v>0.00016053385</c:v>
                </c:pt>
                <c:pt idx="1823">
                  <c:v>0.00021664014</c:v>
                </c:pt>
                <c:pt idx="1824">
                  <c:v>0.00019392027</c:v>
                </c:pt>
                <c:pt idx="1825">
                  <c:v>4.73934900268</c:v>
                </c:pt>
                <c:pt idx="1826">
                  <c:v>0.00131740888</c:v>
                </c:pt>
                <c:pt idx="1827">
                  <c:v>0.00037964177</c:v>
                </c:pt>
                <c:pt idx="1828">
                  <c:v>0.00027157144</c:v>
                </c:pt>
                <c:pt idx="1829">
                  <c:v>0.00172595754</c:v>
                </c:pt>
                <c:pt idx="1830">
                  <c:v>0.00158328922</c:v>
                </c:pt>
                <c:pt idx="1831">
                  <c:v>0.00326537279</c:v>
                </c:pt>
                <c:pt idx="1832">
                  <c:v>0.00786967851</c:v>
                </c:pt>
                <c:pt idx="1833">
                  <c:v>1.26562223982</c:v>
                </c:pt>
                <c:pt idx="1834">
                  <c:v>0.0001915295</c:v>
                </c:pt>
                <c:pt idx="1835">
                  <c:v>0.00165980482</c:v>
                </c:pt>
                <c:pt idx="1836">
                  <c:v>0.00398858373</c:v>
                </c:pt>
                <c:pt idx="1837">
                  <c:v>0.00673255423</c:v>
                </c:pt>
                <c:pt idx="1838">
                  <c:v>6.120880286259966</c:v>
                </c:pt>
                <c:pt idx="1839">
                  <c:v>0.00618983496</c:v>
                </c:pt>
                <c:pt idx="1840">
                  <c:v>0.0038804811</c:v>
                </c:pt>
                <c:pt idx="1841">
                  <c:v>0.0018072498</c:v>
                </c:pt>
                <c:pt idx="1842">
                  <c:v>0.00322306729</c:v>
                </c:pt>
                <c:pt idx="1843">
                  <c:v>0.00265794566</c:v>
                </c:pt>
                <c:pt idx="1844">
                  <c:v>0.00080049159</c:v>
                </c:pt>
                <c:pt idx="1845">
                  <c:v>0.00019515489</c:v>
                </c:pt>
                <c:pt idx="1846">
                  <c:v>0.00063964756</c:v>
                </c:pt>
                <c:pt idx="1847">
                  <c:v>2.6639098112</c:v>
                </c:pt>
                <c:pt idx="1848">
                  <c:v>0.00429174567</c:v>
                </c:pt>
                <c:pt idx="1849">
                  <c:v>0.0035566552</c:v>
                </c:pt>
                <c:pt idx="1850">
                  <c:v>0.00621793144</c:v>
                </c:pt>
                <c:pt idx="1851">
                  <c:v>0.00130015611</c:v>
                </c:pt>
                <c:pt idx="1852">
                  <c:v>0.00272480704</c:v>
                </c:pt>
                <c:pt idx="1853">
                  <c:v>0.00109904056</c:v>
                </c:pt>
                <c:pt idx="1854">
                  <c:v>0.00023574167</c:v>
                </c:pt>
                <c:pt idx="1855">
                  <c:v>8.14469707642</c:v>
                </c:pt>
                <c:pt idx="1856">
                  <c:v>0.00732375702</c:v>
                </c:pt>
                <c:pt idx="1857">
                  <c:v>0.00322256383</c:v>
                </c:pt>
                <c:pt idx="1858">
                  <c:v>0.00092264999</c:v>
                </c:pt>
                <c:pt idx="1859">
                  <c:v>0.00123679079</c:v>
                </c:pt>
                <c:pt idx="1860">
                  <c:v>0.00130308126</c:v>
                </c:pt>
                <c:pt idx="1861">
                  <c:v>0.00367355541</c:v>
                </c:pt>
                <c:pt idx="1862">
                  <c:v>0.0138223261</c:v>
                </c:pt>
                <c:pt idx="1863">
                  <c:v>7.12906435349</c:v>
                </c:pt>
                <c:pt idx="1864">
                  <c:v>0.00218778057</c:v>
                </c:pt>
                <c:pt idx="1865">
                  <c:v>0.00067409611</c:v>
                </c:pt>
                <c:pt idx="1866">
                  <c:v>0.00134720408</c:v>
                </c:pt>
                <c:pt idx="1867">
                  <c:v>0.000277612</c:v>
                </c:pt>
                <c:pt idx="1868">
                  <c:v>0.0034928667</c:v>
                </c:pt>
                <c:pt idx="1869">
                  <c:v>0.00025434794</c:v>
                </c:pt>
                <c:pt idx="1870">
                  <c:v>0.0007803762</c:v>
                </c:pt>
                <c:pt idx="1871">
                  <c:v>0.00100113232</c:v>
                </c:pt>
                <c:pt idx="1872">
                  <c:v>7.94267797723</c:v>
                </c:pt>
                <c:pt idx="1873">
                  <c:v>0.00086839078</c:v>
                </c:pt>
                <c:pt idx="1874">
                  <c:v>0.00230782548</c:v>
                </c:pt>
                <c:pt idx="1875">
                  <c:v>0.00062397512</c:v>
                </c:pt>
                <c:pt idx="1876">
                  <c:v>0.00084247888</c:v>
                </c:pt>
                <c:pt idx="1877">
                  <c:v>0.00011693431</c:v>
                </c:pt>
                <c:pt idx="1878">
                  <c:v>0.00194728071</c:v>
                </c:pt>
                <c:pt idx="1879">
                  <c:v>0.006776836</c:v>
                </c:pt>
                <c:pt idx="1880">
                  <c:v>0.00039964889</c:v>
                </c:pt>
                <c:pt idx="1881">
                  <c:v>0.01653137775</c:v>
                </c:pt>
                <c:pt idx="1882">
                  <c:v>0.0024065733</c:v>
                </c:pt>
                <c:pt idx="1883">
                  <c:v>0.00069568741</c:v>
                </c:pt>
                <c:pt idx="1884">
                  <c:v>0.00168543214</c:v>
                </c:pt>
                <c:pt idx="1885">
                  <c:v>0.0003403595</c:v>
                </c:pt>
                <c:pt idx="1886">
                  <c:v>7.317635859799966</c:v>
                </c:pt>
                <c:pt idx="1887">
                  <c:v>3.76224826084</c:v>
                </c:pt>
                <c:pt idx="1888">
                  <c:v>0.00026414957</c:v>
                </c:pt>
                <c:pt idx="1889">
                  <c:v>0.00014962147</c:v>
                </c:pt>
                <c:pt idx="1890">
                  <c:v>0.00032444701</c:v>
                </c:pt>
                <c:pt idx="1891">
                  <c:v>0.00019375346</c:v>
                </c:pt>
                <c:pt idx="1892">
                  <c:v>0.00026430958</c:v>
                </c:pt>
                <c:pt idx="1893">
                  <c:v>0.00120135467</c:v>
                </c:pt>
                <c:pt idx="1894">
                  <c:v>0.00258208267</c:v>
                </c:pt>
                <c:pt idx="1895">
                  <c:v>0.01615130291</c:v>
                </c:pt>
                <c:pt idx="1896">
                  <c:v>0.00022844195</c:v>
                </c:pt>
                <c:pt idx="1897">
                  <c:v>0.00070985947</c:v>
                </c:pt>
                <c:pt idx="1898">
                  <c:v>0.00097948749</c:v>
                </c:pt>
                <c:pt idx="1899">
                  <c:v>0.00081802466</c:v>
                </c:pt>
                <c:pt idx="1900">
                  <c:v>0.00045206689</c:v>
                </c:pt>
                <c:pt idx="1901">
                  <c:v>0.00045233274</c:v>
                </c:pt>
                <c:pt idx="1902">
                  <c:v>0.00073294401</c:v>
                </c:pt>
                <c:pt idx="1903">
                  <c:v>0.00053001967</c:v>
                </c:pt>
                <c:pt idx="1904">
                  <c:v>8.34551657304</c:v>
                </c:pt>
                <c:pt idx="1905">
                  <c:v>0.00058697922</c:v>
                </c:pt>
                <c:pt idx="1906">
                  <c:v>0.00099586908</c:v>
                </c:pt>
                <c:pt idx="1907">
                  <c:v>0.00048306676</c:v>
                </c:pt>
                <c:pt idx="1908">
                  <c:v>0.00220354522</c:v>
                </c:pt>
                <c:pt idx="1909">
                  <c:v>0.00030635493</c:v>
                </c:pt>
                <c:pt idx="1910">
                  <c:v>0.00116102455</c:v>
                </c:pt>
                <c:pt idx="1911">
                  <c:v>2.55481198679</c:v>
                </c:pt>
                <c:pt idx="1912">
                  <c:v>0.00532252596</c:v>
                </c:pt>
                <c:pt idx="1913">
                  <c:v>0.01398314142</c:v>
                </c:pt>
                <c:pt idx="1914">
                  <c:v>8.60661477194</c:v>
                </c:pt>
                <c:pt idx="1915">
                  <c:v>0.00012763551</c:v>
                </c:pt>
                <c:pt idx="1916">
                  <c:v>8.51450677872</c:v>
                </c:pt>
                <c:pt idx="1917">
                  <c:v>0.00069367051</c:v>
                </c:pt>
                <c:pt idx="1918">
                  <c:v>0.00706321668</c:v>
                </c:pt>
                <c:pt idx="1919">
                  <c:v>0.00199532338</c:v>
                </c:pt>
                <c:pt idx="1920">
                  <c:v>0.00128390859</c:v>
                </c:pt>
                <c:pt idx="1921">
                  <c:v>0.01813730902</c:v>
                </c:pt>
                <c:pt idx="1922">
                  <c:v>0.00143760386</c:v>
                </c:pt>
                <c:pt idx="1923">
                  <c:v>0.00011365952</c:v>
                </c:pt>
                <c:pt idx="1924">
                  <c:v>0.0021188748</c:v>
                </c:pt>
                <c:pt idx="1925">
                  <c:v>0.00031861221</c:v>
                </c:pt>
                <c:pt idx="1926">
                  <c:v>0.00051703562</c:v>
                </c:pt>
                <c:pt idx="1927">
                  <c:v>0.00124939542</c:v>
                </c:pt>
                <c:pt idx="1928">
                  <c:v>0.00507372884</c:v>
                </c:pt>
                <c:pt idx="1929">
                  <c:v>0.00253355884</c:v>
                </c:pt>
                <c:pt idx="1930">
                  <c:v>0.00782612725</c:v>
                </c:pt>
                <c:pt idx="1931">
                  <c:v>0.00077756682</c:v>
                </c:pt>
                <c:pt idx="1932">
                  <c:v>0.00155733085</c:v>
                </c:pt>
                <c:pt idx="1933">
                  <c:v>0.00093020418</c:v>
                </c:pt>
                <c:pt idx="1934">
                  <c:v>9.191223253669997</c:v>
                </c:pt>
                <c:pt idx="1935">
                  <c:v>0.00143370097</c:v>
                </c:pt>
                <c:pt idx="1936">
                  <c:v>0.00292360695</c:v>
                </c:pt>
                <c:pt idx="1937">
                  <c:v>0.00033337848</c:v>
                </c:pt>
                <c:pt idx="1938">
                  <c:v>0.00221628414</c:v>
                </c:pt>
                <c:pt idx="1939">
                  <c:v>0.0001331345</c:v>
                </c:pt>
                <c:pt idx="1940">
                  <c:v>0.00185648094</c:v>
                </c:pt>
                <c:pt idx="1941">
                  <c:v>0.00545606724</c:v>
                </c:pt>
                <c:pt idx="1942">
                  <c:v>0.00602222568</c:v>
                </c:pt>
                <c:pt idx="1943">
                  <c:v>0.00371439143</c:v>
                </c:pt>
                <c:pt idx="1944">
                  <c:v>0.00102142843</c:v>
                </c:pt>
                <c:pt idx="1945">
                  <c:v>0.00020013362</c:v>
                </c:pt>
                <c:pt idx="1946">
                  <c:v>0.00079694124</c:v>
                </c:pt>
                <c:pt idx="1947">
                  <c:v>0.0001395842</c:v>
                </c:pt>
                <c:pt idx="1948">
                  <c:v>0.00624942684</c:v>
                </c:pt>
                <c:pt idx="1949">
                  <c:v>0.00054757306</c:v>
                </c:pt>
                <c:pt idx="1950">
                  <c:v>0.00382979832</c:v>
                </c:pt>
                <c:pt idx="1951">
                  <c:v>0.00072185393</c:v>
                </c:pt>
                <c:pt idx="1952">
                  <c:v>0.00058247676</c:v>
                </c:pt>
                <c:pt idx="1953">
                  <c:v>0.00023140711</c:v>
                </c:pt>
                <c:pt idx="1954">
                  <c:v>0.00033700597</c:v>
                </c:pt>
                <c:pt idx="1955">
                  <c:v>9.78384702831</c:v>
                </c:pt>
                <c:pt idx="1956">
                  <c:v>0.00111019763</c:v>
                </c:pt>
                <c:pt idx="1957">
                  <c:v>0.0011588111</c:v>
                </c:pt>
                <c:pt idx="1958">
                  <c:v>0.00034484861</c:v>
                </c:pt>
                <c:pt idx="1959">
                  <c:v>0.00046361798</c:v>
                </c:pt>
                <c:pt idx="1960">
                  <c:v>0.0027895</c:v>
                </c:pt>
                <c:pt idx="1961">
                  <c:v>0.00077628618</c:v>
                </c:pt>
                <c:pt idx="1962">
                  <c:v>6.5288094546</c:v>
                </c:pt>
                <c:pt idx="1963">
                  <c:v>0.00095465537</c:v>
                </c:pt>
                <c:pt idx="1964">
                  <c:v>0.00104920806</c:v>
                </c:pt>
                <c:pt idx="1965">
                  <c:v>8.52019027389</c:v>
                </c:pt>
                <c:pt idx="1966">
                  <c:v>0.0166521988</c:v>
                </c:pt>
                <c:pt idx="1967">
                  <c:v>0.00078414938</c:v>
                </c:pt>
                <c:pt idx="1968">
                  <c:v>2.55861992832</c:v>
                </c:pt>
                <c:pt idx="1969">
                  <c:v>0.00068003773</c:v>
                </c:pt>
                <c:pt idx="1970">
                  <c:v>0.00204745432</c:v>
                </c:pt>
                <c:pt idx="1971">
                  <c:v>0.00095253932</c:v>
                </c:pt>
                <c:pt idx="1972">
                  <c:v>0.03183174365</c:v>
                </c:pt>
                <c:pt idx="1973">
                  <c:v>0.00069994054</c:v>
                </c:pt>
                <c:pt idx="1974">
                  <c:v>0.00031235899</c:v>
                </c:pt>
                <c:pt idx="1975">
                  <c:v>0.00046087352</c:v>
                </c:pt>
                <c:pt idx="1976">
                  <c:v>0.00302412862</c:v>
                </c:pt>
                <c:pt idx="1977">
                  <c:v>9.43238599575</c:v>
                </c:pt>
                <c:pt idx="1978">
                  <c:v>0.00017194719</c:v>
                </c:pt>
                <c:pt idx="1979">
                  <c:v>0.00199236095</c:v>
                </c:pt>
                <c:pt idx="1980">
                  <c:v>0.00010359295</c:v>
                </c:pt>
                <c:pt idx="1981">
                  <c:v>0.00010399599</c:v>
                </c:pt>
                <c:pt idx="1982">
                  <c:v>0.00012732136</c:v>
                </c:pt>
                <c:pt idx="1983">
                  <c:v>0.00123979727</c:v>
                </c:pt>
                <c:pt idx="1984">
                  <c:v>0.00163372069</c:v>
                </c:pt>
                <c:pt idx="1985">
                  <c:v>0.00018780493</c:v>
                </c:pt>
                <c:pt idx="1986">
                  <c:v>0.06652011421</c:v>
                </c:pt>
                <c:pt idx="1987">
                  <c:v>0.00053917691</c:v>
                </c:pt>
                <c:pt idx="1988">
                  <c:v>0.00092342594</c:v>
                </c:pt>
                <c:pt idx="1989">
                  <c:v>0.00341134233</c:v>
                </c:pt>
                <c:pt idx="1990">
                  <c:v>0.0006054228</c:v>
                </c:pt>
                <c:pt idx="1991">
                  <c:v>0.00289233627</c:v>
                </c:pt>
                <c:pt idx="1992">
                  <c:v>0.00046821773</c:v>
                </c:pt>
                <c:pt idx="1993">
                  <c:v>0.00015438326</c:v>
                </c:pt>
                <c:pt idx="1994">
                  <c:v>0.00201750193</c:v>
                </c:pt>
                <c:pt idx="1995">
                  <c:v>0.00592158774</c:v>
                </c:pt>
                <c:pt idx="1996">
                  <c:v>0.00061122687</c:v>
                </c:pt>
                <c:pt idx="1997">
                  <c:v>0.00067810279</c:v>
                </c:pt>
                <c:pt idx="1998">
                  <c:v>0.00038080276</c:v>
                </c:pt>
                <c:pt idx="1999">
                  <c:v>0.00025359966</c:v>
                </c:pt>
                <c:pt idx="2000">
                  <c:v>0.00391023808</c:v>
                </c:pt>
                <c:pt idx="2001">
                  <c:v>0.00013398276</c:v>
                </c:pt>
                <c:pt idx="2002">
                  <c:v>0.00012968575</c:v>
                </c:pt>
                <c:pt idx="2003">
                  <c:v>0.00152957802</c:v>
                </c:pt>
                <c:pt idx="2004">
                  <c:v>0.000117999</c:v>
                </c:pt>
                <c:pt idx="2005">
                  <c:v>9.09744489932</c:v>
                </c:pt>
                <c:pt idx="2006">
                  <c:v>6.420114002479978</c:v>
                </c:pt>
                <c:pt idx="2007">
                  <c:v>0.00034989927</c:v>
                </c:pt>
                <c:pt idx="2008">
                  <c:v>0.0042625721</c:v>
                </c:pt>
                <c:pt idx="2009">
                  <c:v>0.74731966073</c:v>
                </c:pt>
                <c:pt idx="2010">
                  <c:v>0.00145241251</c:v>
                </c:pt>
                <c:pt idx="2011">
                  <c:v>0.00015563825</c:v>
                </c:pt>
                <c:pt idx="2012">
                  <c:v>0.00013922752</c:v>
                </c:pt>
                <c:pt idx="2013">
                  <c:v>0.00032496456</c:v>
                </c:pt>
                <c:pt idx="2014">
                  <c:v>0.00401767087</c:v>
                </c:pt>
                <c:pt idx="2015">
                  <c:v>0.00055378626</c:v>
                </c:pt>
                <c:pt idx="2016">
                  <c:v>0.0009337256</c:v>
                </c:pt>
                <c:pt idx="2017">
                  <c:v>0.00939954859</c:v>
                </c:pt>
                <c:pt idx="2018">
                  <c:v>0.00279749508</c:v>
                </c:pt>
                <c:pt idx="2019">
                  <c:v>0.00073093926</c:v>
                </c:pt>
                <c:pt idx="2020">
                  <c:v>0.00372073302</c:v>
                </c:pt>
                <c:pt idx="2021">
                  <c:v>0.0025879262</c:v>
                </c:pt>
                <c:pt idx="2022">
                  <c:v>0.00375995662</c:v>
                </c:pt>
                <c:pt idx="2023">
                  <c:v>0.0012096921</c:v>
                </c:pt>
                <c:pt idx="2024">
                  <c:v>0.0083830372</c:v>
                </c:pt>
                <c:pt idx="2025">
                  <c:v>0.00452226128</c:v>
                </c:pt>
                <c:pt idx="2026">
                  <c:v>0.00588001863</c:v>
                </c:pt>
                <c:pt idx="2027">
                  <c:v>0.00789508891</c:v>
                </c:pt>
                <c:pt idx="2028">
                  <c:v>0.00509014363</c:v>
                </c:pt>
                <c:pt idx="2029">
                  <c:v>0.00971148386</c:v>
                </c:pt>
                <c:pt idx="2030">
                  <c:v>0.00414661408</c:v>
                </c:pt>
                <c:pt idx="2031">
                  <c:v>0.00106251215</c:v>
                </c:pt>
                <c:pt idx="2032">
                  <c:v>0.00196251871</c:v>
                </c:pt>
                <c:pt idx="2033">
                  <c:v>0.00065926017</c:v>
                </c:pt>
                <c:pt idx="2034">
                  <c:v>0.0021737845</c:v>
                </c:pt>
                <c:pt idx="2035">
                  <c:v>0.04509019385</c:v>
                </c:pt>
                <c:pt idx="2036">
                  <c:v>0.00160119796</c:v>
                </c:pt>
                <c:pt idx="2037">
                  <c:v>0.0023234498</c:v>
                </c:pt>
                <c:pt idx="2038">
                  <c:v>0.00020904164</c:v>
                </c:pt>
                <c:pt idx="2039">
                  <c:v>0.00191117803</c:v>
                </c:pt>
                <c:pt idx="2040">
                  <c:v>0.00038485761</c:v>
                </c:pt>
                <c:pt idx="2041">
                  <c:v>0.00106586245</c:v>
                </c:pt>
                <c:pt idx="2042">
                  <c:v>0.00030976698</c:v>
                </c:pt>
                <c:pt idx="2043">
                  <c:v>0.00038438384</c:v>
                </c:pt>
                <c:pt idx="2044">
                  <c:v>8.78108383486</c:v>
                </c:pt>
                <c:pt idx="2045">
                  <c:v>0.00072139261</c:v>
                </c:pt>
                <c:pt idx="2046">
                  <c:v>0.00526559291</c:v>
                </c:pt>
                <c:pt idx="2047">
                  <c:v>0.00340819298</c:v>
                </c:pt>
                <c:pt idx="2048">
                  <c:v>0.00166650485</c:v>
                </c:pt>
                <c:pt idx="2049">
                  <c:v>0.00075835338</c:v>
                </c:pt>
                <c:pt idx="2050">
                  <c:v>0.00030171269</c:v>
                </c:pt>
                <c:pt idx="2051">
                  <c:v>0.00103952402</c:v>
                </c:pt>
                <c:pt idx="2052">
                  <c:v>0.00015163866</c:v>
                </c:pt>
                <c:pt idx="2053">
                  <c:v>7.7976789104</c:v>
                </c:pt>
                <c:pt idx="2054">
                  <c:v>0.00216164203</c:v>
                </c:pt>
                <c:pt idx="2055">
                  <c:v>0.00041228721</c:v>
                </c:pt>
                <c:pt idx="2056">
                  <c:v>0.00020240723</c:v>
                </c:pt>
                <c:pt idx="2057">
                  <c:v>0.00027049752</c:v>
                </c:pt>
                <c:pt idx="2058">
                  <c:v>0.00238476514</c:v>
                </c:pt>
                <c:pt idx="2059">
                  <c:v>0.00126966832</c:v>
                </c:pt>
                <c:pt idx="2060">
                  <c:v>0.00131182556</c:v>
                </c:pt>
                <c:pt idx="2061">
                  <c:v>0.00037596074</c:v>
                </c:pt>
                <c:pt idx="2062">
                  <c:v>0.00167471734</c:v>
                </c:pt>
                <c:pt idx="2063">
                  <c:v>0.00069404032</c:v>
                </c:pt>
                <c:pt idx="2064">
                  <c:v>0.00020379666</c:v>
                </c:pt>
                <c:pt idx="2065">
                  <c:v>0.00210127593</c:v>
                </c:pt>
                <c:pt idx="2066">
                  <c:v>0.00118197569</c:v>
                </c:pt>
                <c:pt idx="2067">
                  <c:v>0.04242956401</c:v>
                </c:pt>
                <c:pt idx="2068">
                  <c:v>0.00085721058</c:v>
                </c:pt>
                <c:pt idx="2069">
                  <c:v>0.00128418581</c:v>
                </c:pt>
                <c:pt idx="2070">
                  <c:v>0.00084515354</c:v>
                </c:pt>
                <c:pt idx="2071">
                  <c:v>0.00015898425</c:v>
                </c:pt>
                <c:pt idx="2072">
                  <c:v>0.00162532577</c:v>
                </c:pt>
                <c:pt idx="2073">
                  <c:v>0.00026596723</c:v>
                </c:pt>
                <c:pt idx="2074">
                  <c:v>0.0009925979</c:v>
                </c:pt>
                <c:pt idx="2075">
                  <c:v>0.00091312167</c:v>
                </c:pt>
                <c:pt idx="2076">
                  <c:v>0.00049103573</c:v>
                </c:pt>
                <c:pt idx="2077">
                  <c:v>1.00390731618</c:v>
                </c:pt>
                <c:pt idx="2078">
                  <c:v>0.00105127714</c:v>
                </c:pt>
                <c:pt idx="2079">
                  <c:v>0.00392835249</c:v>
                </c:pt>
                <c:pt idx="2080">
                  <c:v>0.00136497361</c:v>
                </c:pt>
                <c:pt idx="2081">
                  <c:v>0.00342098397</c:v>
                </c:pt>
                <c:pt idx="2082">
                  <c:v>0.00265075879</c:v>
                </c:pt>
                <c:pt idx="2083">
                  <c:v>0.00251491756</c:v>
                </c:pt>
                <c:pt idx="2084">
                  <c:v>0.00159896745</c:v>
                </c:pt>
                <c:pt idx="2085">
                  <c:v>0.12702498069</c:v>
                </c:pt>
                <c:pt idx="2086">
                  <c:v>0.00032846109</c:v>
                </c:pt>
                <c:pt idx="2087">
                  <c:v>0.00096771342</c:v>
                </c:pt>
                <c:pt idx="2088">
                  <c:v>0.0116624172</c:v>
                </c:pt>
                <c:pt idx="2089">
                  <c:v>0.01519752997</c:v>
                </c:pt>
                <c:pt idx="2090">
                  <c:v>0.00054646251</c:v>
                </c:pt>
                <c:pt idx="2091">
                  <c:v>0.00011954953</c:v>
                </c:pt>
                <c:pt idx="2092">
                  <c:v>9.61680957983</c:v>
                </c:pt>
                <c:pt idx="2093">
                  <c:v>0.00190961216</c:v>
                </c:pt>
                <c:pt idx="2094">
                  <c:v>0.00143708489</c:v>
                </c:pt>
                <c:pt idx="2095">
                  <c:v>0.00014727053</c:v>
                </c:pt>
                <c:pt idx="2096">
                  <c:v>0.0023745827</c:v>
                </c:pt>
                <c:pt idx="2097">
                  <c:v>0.00533546965</c:v>
                </c:pt>
                <c:pt idx="2098">
                  <c:v>0.00305190664</c:v>
                </c:pt>
                <c:pt idx="2099">
                  <c:v>0.00401671986</c:v>
                </c:pt>
                <c:pt idx="2100">
                  <c:v>0.00043143633</c:v>
                </c:pt>
                <c:pt idx="2101">
                  <c:v>0.00032083155</c:v>
                </c:pt>
                <c:pt idx="2102">
                  <c:v>5.528519439119978</c:v>
                </c:pt>
                <c:pt idx="2103">
                  <c:v>0.00229515143</c:v>
                </c:pt>
                <c:pt idx="2104">
                  <c:v>7.62729072097</c:v>
                </c:pt>
                <c:pt idx="2105">
                  <c:v>0.00107583875</c:v>
                </c:pt>
                <c:pt idx="2106">
                  <c:v>0.00283297701</c:v>
                </c:pt>
                <c:pt idx="2107">
                  <c:v>0.00062128467</c:v>
                </c:pt>
                <c:pt idx="2108">
                  <c:v>0.00145711608</c:v>
                </c:pt>
                <c:pt idx="2109">
                  <c:v>0.00315251069</c:v>
                </c:pt>
                <c:pt idx="2110">
                  <c:v>0.00063736683</c:v>
                </c:pt>
                <c:pt idx="2111">
                  <c:v>0.00047345101</c:v>
                </c:pt>
                <c:pt idx="2112">
                  <c:v>0.00014310834</c:v>
                </c:pt>
                <c:pt idx="2113">
                  <c:v>0.00088613863</c:v>
                </c:pt>
                <c:pt idx="2114">
                  <c:v>0.00368951092</c:v>
                </c:pt>
                <c:pt idx="2115">
                  <c:v>4.620607939499978</c:v>
                </c:pt>
                <c:pt idx="2116">
                  <c:v>3.82739644454</c:v>
                </c:pt>
                <c:pt idx="2117">
                  <c:v>0.00035746551</c:v>
                </c:pt>
                <c:pt idx="2118">
                  <c:v>8.272812482140001</c:v>
                </c:pt>
                <c:pt idx="2119">
                  <c:v>0.00338811729</c:v>
                </c:pt>
                <c:pt idx="2120">
                  <c:v>0.00045813998</c:v>
                </c:pt>
                <c:pt idx="2121">
                  <c:v>0.00226118789</c:v>
                </c:pt>
                <c:pt idx="2122">
                  <c:v>0.00633937248</c:v>
                </c:pt>
                <c:pt idx="2123">
                  <c:v>0.00027350876</c:v>
                </c:pt>
                <c:pt idx="2124">
                  <c:v>0.00610600764</c:v>
                </c:pt>
                <c:pt idx="2125">
                  <c:v>0.00128622064</c:v>
                </c:pt>
                <c:pt idx="2126">
                  <c:v>0.00153494497</c:v>
                </c:pt>
                <c:pt idx="2127">
                  <c:v>0.43736547572</c:v>
                </c:pt>
                <c:pt idx="2128">
                  <c:v>0.00795392675</c:v>
                </c:pt>
                <c:pt idx="2129">
                  <c:v>0.00313260646</c:v>
                </c:pt>
                <c:pt idx="2130">
                  <c:v>0.00948195757</c:v>
                </c:pt>
                <c:pt idx="2131">
                  <c:v>0.00291318045</c:v>
                </c:pt>
                <c:pt idx="2132">
                  <c:v>0.28982645562</c:v>
                </c:pt>
                <c:pt idx="2133">
                  <c:v>0.00413776103</c:v>
                </c:pt>
                <c:pt idx="2134">
                  <c:v>0.00638298863</c:v>
                </c:pt>
                <c:pt idx="2135">
                  <c:v>0.00165962356</c:v>
                </c:pt>
                <c:pt idx="2136">
                  <c:v>0.0041988091</c:v>
                </c:pt>
                <c:pt idx="2137">
                  <c:v>0.00845913557</c:v>
                </c:pt>
                <c:pt idx="2138">
                  <c:v>0.0009538035</c:v>
                </c:pt>
                <c:pt idx="2139">
                  <c:v>0.00712379789</c:v>
                </c:pt>
                <c:pt idx="2140">
                  <c:v>0.00344141485</c:v>
                </c:pt>
                <c:pt idx="2141">
                  <c:v>0.00111962045</c:v>
                </c:pt>
                <c:pt idx="2142">
                  <c:v>0.00944295295</c:v>
                </c:pt>
                <c:pt idx="2143">
                  <c:v>0.00357247399</c:v>
                </c:pt>
                <c:pt idx="2144">
                  <c:v>0.00141862114</c:v>
                </c:pt>
                <c:pt idx="2145">
                  <c:v>0.0007580208</c:v>
                </c:pt>
                <c:pt idx="2146">
                  <c:v>0.000395347</c:v>
                </c:pt>
                <c:pt idx="2147">
                  <c:v>0.00093074626</c:v>
                </c:pt>
                <c:pt idx="2148">
                  <c:v>0.00160720079</c:v>
                </c:pt>
                <c:pt idx="2149">
                  <c:v>7.92939941375</c:v>
                </c:pt>
                <c:pt idx="2150">
                  <c:v>0.00376439932</c:v>
                </c:pt>
                <c:pt idx="2151">
                  <c:v>0.00122572451</c:v>
                </c:pt>
                <c:pt idx="2152">
                  <c:v>0.00117632903</c:v>
                </c:pt>
                <c:pt idx="2153">
                  <c:v>0.0028269365</c:v>
                </c:pt>
                <c:pt idx="2154">
                  <c:v>0.00435242317</c:v>
                </c:pt>
                <c:pt idx="2155">
                  <c:v>0.00169248144</c:v>
                </c:pt>
                <c:pt idx="2156">
                  <c:v>0.0008568834</c:v>
                </c:pt>
                <c:pt idx="2157">
                  <c:v>8.8020884305</c:v>
                </c:pt>
                <c:pt idx="2158">
                  <c:v>7.99471788197</c:v>
                </c:pt>
                <c:pt idx="2159">
                  <c:v>0.0001131181</c:v>
                </c:pt>
                <c:pt idx="2160">
                  <c:v>0.00027179362</c:v>
                </c:pt>
                <c:pt idx="2161">
                  <c:v>0.00178034881</c:v>
                </c:pt>
                <c:pt idx="2162">
                  <c:v>0.0001578606</c:v>
                </c:pt>
                <c:pt idx="2163">
                  <c:v>0.00026147348</c:v>
                </c:pt>
                <c:pt idx="2164">
                  <c:v>0.00093413251</c:v>
                </c:pt>
                <c:pt idx="2165">
                  <c:v>0.00072548066</c:v>
                </c:pt>
                <c:pt idx="2166">
                  <c:v>0.00022422628</c:v>
                </c:pt>
                <c:pt idx="2167">
                  <c:v>0.00013981538</c:v>
                </c:pt>
                <c:pt idx="2168">
                  <c:v>0.00208901849</c:v>
                </c:pt>
                <c:pt idx="2169">
                  <c:v>0.54888538781</c:v>
                </c:pt>
                <c:pt idx="2170">
                  <c:v>0.00150737137</c:v>
                </c:pt>
                <c:pt idx="2171">
                  <c:v>1.28487479068</c:v>
                </c:pt>
                <c:pt idx="2172">
                  <c:v>0.00023606829</c:v>
                </c:pt>
                <c:pt idx="2173">
                  <c:v>0.17417190225</c:v>
                </c:pt>
                <c:pt idx="2174">
                  <c:v>9.2604916124</c:v>
                </c:pt>
                <c:pt idx="2175">
                  <c:v>0.00272295821</c:v>
                </c:pt>
                <c:pt idx="2176">
                  <c:v>0.00023291181</c:v>
                </c:pt>
                <c:pt idx="2177">
                  <c:v>0.00243323104</c:v>
                </c:pt>
                <c:pt idx="2178">
                  <c:v>0.00827420969</c:v>
                </c:pt>
                <c:pt idx="2179">
                  <c:v>0.00619971891</c:v>
                </c:pt>
                <c:pt idx="2180">
                  <c:v>0.00346901359</c:v>
                </c:pt>
                <c:pt idx="2181">
                  <c:v>0.50665658295</c:v>
                </c:pt>
                <c:pt idx="2182">
                  <c:v>0.00390696251</c:v>
                </c:pt>
                <c:pt idx="2183">
                  <c:v>0.00085272493</c:v>
                </c:pt>
                <c:pt idx="2184">
                  <c:v>0.00370919661</c:v>
                </c:pt>
                <c:pt idx="2185">
                  <c:v>0.00319319475</c:v>
                </c:pt>
                <c:pt idx="2186">
                  <c:v>0.00059608259</c:v>
                </c:pt>
                <c:pt idx="2187">
                  <c:v>0.00052743037</c:v>
                </c:pt>
                <c:pt idx="2188">
                  <c:v>0.00225277819</c:v>
                </c:pt>
                <c:pt idx="2189">
                  <c:v>0.00071208078</c:v>
                </c:pt>
                <c:pt idx="2190">
                  <c:v>0.00011037821</c:v>
                </c:pt>
                <c:pt idx="2191">
                  <c:v>0.00067090994</c:v>
                </c:pt>
                <c:pt idx="2192">
                  <c:v>0.00028350753</c:v>
                </c:pt>
                <c:pt idx="2193">
                  <c:v>0.00135039108</c:v>
                </c:pt>
                <c:pt idx="2194">
                  <c:v>0.00033491216</c:v>
                </c:pt>
                <c:pt idx="2195">
                  <c:v>8.0935001024</c:v>
                </c:pt>
                <c:pt idx="2196">
                  <c:v>0.00099683171</c:v>
                </c:pt>
                <c:pt idx="2197">
                  <c:v>0.00020880876</c:v>
                </c:pt>
                <c:pt idx="2198">
                  <c:v>0.00061125763</c:v>
                </c:pt>
                <c:pt idx="2199">
                  <c:v>0.0002400967</c:v>
                </c:pt>
                <c:pt idx="2200">
                  <c:v>0.00059693831</c:v>
                </c:pt>
                <c:pt idx="2201">
                  <c:v>6.45016063517</c:v>
                </c:pt>
                <c:pt idx="2202">
                  <c:v>0.00078452531</c:v>
                </c:pt>
                <c:pt idx="2203">
                  <c:v>0.00069529589</c:v>
                </c:pt>
                <c:pt idx="2204">
                  <c:v>0.00875179792</c:v>
                </c:pt>
                <c:pt idx="2205">
                  <c:v>0.00087321766</c:v>
                </c:pt>
                <c:pt idx="2206">
                  <c:v>2.34135070043</c:v>
                </c:pt>
                <c:pt idx="2207">
                  <c:v>0.00022513968</c:v>
                </c:pt>
                <c:pt idx="2208">
                  <c:v>0.00020584499</c:v>
                </c:pt>
                <c:pt idx="2209">
                  <c:v>0.0003618447</c:v>
                </c:pt>
                <c:pt idx="2210">
                  <c:v>0.00213329447</c:v>
                </c:pt>
                <c:pt idx="2211">
                  <c:v>0.00271960257</c:v>
                </c:pt>
                <c:pt idx="2212">
                  <c:v>0.00072154891</c:v>
                </c:pt>
                <c:pt idx="2213">
                  <c:v>0.00172973594</c:v>
                </c:pt>
                <c:pt idx="2214">
                  <c:v>0.00017379967</c:v>
                </c:pt>
                <c:pt idx="2215">
                  <c:v>0.00089702308</c:v>
                </c:pt>
                <c:pt idx="2216">
                  <c:v>0.00466333111</c:v>
                </c:pt>
                <c:pt idx="2217">
                  <c:v>0.00114757103</c:v>
                </c:pt>
                <c:pt idx="2218">
                  <c:v>0.00011489418</c:v>
                </c:pt>
                <c:pt idx="2219">
                  <c:v>0.00052002717</c:v>
                </c:pt>
                <c:pt idx="2220">
                  <c:v>0.00040910741</c:v>
                </c:pt>
                <c:pt idx="2221">
                  <c:v>0.00205298581</c:v>
                </c:pt>
                <c:pt idx="2222">
                  <c:v>0.0006401324</c:v>
                </c:pt>
                <c:pt idx="2223">
                  <c:v>0.00091908783</c:v>
                </c:pt>
                <c:pt idx="2224">
                  <c:v>0.00042429067</c:v>
                </c:pt>
                <c:pt idx="2225">
                  <c:v>8.758793726319998</c:v>
                </c:pt>
                <c:pt idx="2226">
                  <c:v>0.00030603154</c:v>
                </c:pt>
                <c:pt idx="2227">
                  <c:v>0.00105543187</c:v>
                </c:pt>
                <c:pt idx="2228">
                  <c:v>0.00042054695</c:v>
                </c:pt>
                <c:pt idx="2229">
                  <c:v>0.00110704125</c:v>
                </c:pt>
                <c:pt idx="2230">
                  <c:v>0.0003029863</c:v>
                </c:pt>
                <c:pt idx="2231">
                  <c:v>0.00131929426</c:v>
                </c:pt>
                <c:pt idx="2232">
                  <c:v>0.0022702324</c:v>
                </c:pt>
                <c:pt idx="2233">
                  <c:v>0.00074882602</c:v>
                </c:pt>
                <c:pt idx="2234">
                  <c:v>4.084128940419981</c:v>
                </c:pt>
                <c:pt idx="2235">
                  <c:v>0.0025831042</c:v>
                </c:pt>
                <c:pt idx="2236">
                  <c:v>0.00096814741</c:v>
                </c:pt>
                <c:pt idx="2237">
                  <c:v>0.0014513546</c:v>
                </c:pt>
                <c:pt idx="2238">
                  <c:v>0.00226653734</c:v>
                </c:pt>
                <c:pt idx="2239">
                  <c:v>0.00029986546</c:v>
                </c:pt>
                <c:pt idx="2240">
                  <c:v>0.0020255076</c:v>
                </c:pt>
                <c:pt idx="2241">
                  <c:v>0.00208092758</c:v>
                </c:pt>
                <c:pt idx="2242">
                  <c:v>0.00048825533</c:v>
                </c:pt>
                <c:pt idx="2243">
                  <c:v>0.00175997209</c:v>
                </c:pt>
                <c:pt idx="2244">
                  <c:v>0.00176360943</c:v>
                </c:pt>
                <c:pt idx="2245">
                  <c:v>0.00388255928</c:v>
                </c:pt>
                <c:pt idx="2246">
                  <c:v>0.00254163697</c:v>
                </c:pt>
                <c:pt idx="2247">
                  <c:v>0.00152144517</c:v>
                </c:pt>
                <c:pt idx="2248">
                  <c:v>0.00424469567</c:v>
                </c:pt>
                <c:pt idx="2249">
                  <c:v>0.0017778251</c:v>
                </c:pt>
                <c:pt idx="2250">
                  <c:v>0.00085311091</c:v>
                </c:pt>
                <c:pt idx="2251">
                  <c:v>0.00162007484</c:v>
                </c:pt>
                <c:pt idx="2252">
                  <c:v>0.00133909352</c:v>
                </c:pt>
                <c:pt idx="2253">
                  <c:v>0.00275150687</c:v>
                </c:pt>
                <c:pt idx="2254">
                  <c:v>0.002658563</c:v>
                </c:pt>
                <c:pt idx="2255">
                  <c:v>0.0015737262</c:v>
                </c:pt>
                <c:pt idx="2256">
                  <c:v>0.00334755484</c:v>
                </c:pt>
                <c:pt idx="2257">
                  <c:v>0.01066883114</c:v>
                </c:pt>
                <c:pt idx="2258">
                  <c:v>9.421523723999998</c:v>
                </c:pt>
                <c:pt idx="2259">
                  <c:v>0.00075077326</c:v>
                </c:pt>
                <c:pt idx="2260">
                  <c:v>0.00262697973</c:v>
                </c:pt>
                <c:pt idx="2261">
                  <c:v>1.62189253217</c:v>
                </c:pt>
                <c:pt idx="2262">
                  <c:v>0.65658805603</c:v>
                </c:pt>
                <c:pt idx="2263">
                  <c:v>0.00109476056</c:v>
                </c:pt>
                <c:pt idx="2264">
                  <c:v>0.00503595162</c:v>
                </c:pt>
                <c:pt idx="2265">
                  <c:v>0.00224576995</c:v>
                </c:pt>
                <c:pt idx="2266">
                  <c:v>0.00050296511</c:v>
                </c:pt>
                <c:pt idx="2267">
                  <c:v>0.00950640392</c:v>
                </c:pt>
                <c:pt idx="2268">
                  <c:v>0.00796278699</c:v>
                </c:pt>
                <c:pt idx="2269">
                  <c:v>0.00061105376</c:v>
                </c:pt>
                <c:pt idx="2270">
                  <c:v>2.10147982417</c:v>
                </c:pt>
                <c:pt idx="2271">
                  <c:v>0.00758352008</c:v>
                </c:pt>
                <c:pt idx="2272">
                  <c:v>0.00983474149</c:v>
                </c:pt>
                <c:pt idx="2273">
                  <c:v>0.00081602697</c:v>
                </c:pt>
                <c:pt idx="2274">
                  <c:v>0.00460472783</c:v>
                </c:pt>
                <c:pt idx="2275">
                  <c:v>0.00225457967</c:v>
                </c:pt>
                <c:pt idx="2276">
                  <c:v>0.00198845567</c:v>
                </c:pt>
                <c:pt idx="2277">
                  <c:v>0.00130309948</c:v>
                </c:pt>
                <c:pt idx="2278">
                  <c:v>0.00122090641</c:v>
                </c:pt>
                <c:pt idx="2279">
                  <c:v>0.00118189292</c:v>
                </c:pt>
                <c:pt idx="2280">
                  <c:v>0.00296218319</c:v>
                </c:pt>
                <c:pt idx="2281">
                  <c:v>0.00127061134</c:v>
                </c:pt>
                <c:pt idx="2282">
                  <c:v>0.00280332644</c:v>
                </c:pt>
                <c:pt idx="2283">
                  <c:v>0.02583246435</c:v>
                </c:pt>
                <c:pt idx="2284">
                  <c:v>0.00466371873</c:v>
                </c:pt>
                <c:pt idx="2285">
                  <c:v>0.0005470307</c:v>
                </c:pt>
                <c:pt idx="2286">
                  <c:v>0.00171530539</c:v>
                </c:pt>
                <c:pt idx="2287">
                  <c:v>0.00325622463</c:v>
                </c:pt>
                <c:pt idx="2288">
                  <c:v>0.00191035424</c:v>
                </c:pt>
                <c:pt idx="2289">
                  <c:v>0.00034441121</c:v>
                </c:pt>
                <c:pt idx="2290">
                  <c:v>0.00089180934</c:v>
                </c:pt>
                <c:pt idx="2291">
                  <c:v>0.00041232401</c:v>
                </c:pt>
                <c:pt idx="2292">
                  <c:v>0.00038513882</c:v>
                </c:pt>
                <c:pt idx="2293">
                  <c:v>0.00070870047</c:v>
                </c:pt>
                <c:pt idx="2294">
                  <c:v>0.00065648342</c:v>
                </c:pt>
                <c:pt idx="2295">
                  <c:v>0.00116317726</c:v>
                </c:pt>
                <c:pt idx="2296">
                  <c:v>0.00025024235</c:v>
                </c:pt>
                <c:pt idx="2297">
                  <c:v>0.00054979485</c:v>
                </c:pt>
                <c:pt idx="2298">
                  <c:v>0.00099393156</c:v>
                </c:pt>
                <c:pt idx="2299">
                  <c:v>0.00238228636</c:v>
                </c:pt>
                <c:pt idx="2300">
                  <c:v>0.00419321742</c:v>
                </c:pt>
                <c:pt idx="2301">
                  <c:v>0.00194334782</c:v>
                </c:pt>
                <c:pt idx="2302">
                  <c:v>0.00046394852</c:v>
                </c:pt>
                <c:pt idx="2303">
                  <c:v>0.0004080693</c:v>
                </c:pt>
                <c:pt idx="2304">
                  <c:v>0.00062994769</c:v>
                </c:pt>
                <c:pt idx="2305">
                  <c:v>0.00011661795</c:v>
                </c:pt>
                <c:pt idx="2306">
                  <c:v>0.00017321977</c:v>
                </c:pt>
                <c:pt idx="2307">
                  <c:v>0.00027851967</c:v>
                </c:pt>
                <c:pt idx="2308">
                  <c:v>0.00141622111</c:v>
                </c:pt>
                <c:pt idx="2309">
                  <c:v>0.00212126219</c:v>
                </c:pt>
                <c:pt idx="2310">
                  <c:v>0.00177466461</c:v>
                </c:pt>
                <c:pt idx="2311">
                  <c:v>0.000448053</c:v>
                </c:pt>
                <c:pt idx="2312">
                  <c:v>0.00055536419</c:v>
                </c:pt>
                <c:pt idx="2313">
                  <c:v>0.00947681643</c:v>
                </c:pt>
                <c:pt idx="2314">
                  <c:v>0.00045749489</c:v>
                </c:pt>
                <c:pt idx="2315">
                  <c:v>0.00171832445</c:v>
                </c:pt>
                <c:pt idx="2316">
                  <c:v>0.00238028435</c:v>
                </c:pt>
                <c:pt idx="2317">
                  <c:v>0.00048036592</c:v>
                </c:pt>
                <c:pt idx="2318">
                  <c:v>0.00254759728</c:v>
                </c:pt>
                <c:pt idx="2319">
                  <c:v>0.00071258474</c:v>
                </c:pt>
                <c:pt idx="2320">
                  <c:v>4.757830367749969</c:v>
                </c:pt>
                <c:pt idx="2321">
                  <c:v>0.00116659967</c:v>
                </c:pt>
                <c:pt idx="2322">
                  <c:v>8.4526896088</c:v>
                </c:pt>
                <c:pt idx="2323">
                  <c:v>0.00115315566</c:v>
                </c:pt>
                <c:pt idx="2324">
                  <c:v>0.00140903029</c:v>
                </c:pt>
                <c:pt idx="2325">
                  <c:v>0.00158223653</c:v>
                </c:pt>
                <c:pt idx="2326">
                  <c:v>0.00143505368</c:v>
                </c:pt>
                <c:pt idx="2327">
                  <c:v>0.00050333519</c:v>
                </c:pt>
                <c:pt idx="2328">
                  <c:v>0.00395359652</c:v>
                </c:pt>
                <c:pt idx="2329">
                  <c:v>0.00454890519</c:v>
                </c:pt>
                <c:pt idx="2330">
                  <c:v>0.00228204949</c:v>
                </c:pt>
                <c:pt idx="2331">
                  <c:v>0.00085721145</c:v>
                </c:pt>
                <c:pt idx="2332">
                  <c:v>0.00118402001</c:v>
                </c:pt>
                <c:pt idx="2333">
                  <c:v>0.00060700281</c:v>
                </c:pt>
                <c:pt idx="2334">
                  <c:v>0.00360877293</c:v>
                </c:pt>
                <c:pt idx="2335">
                  <c:v>0.00135967576</c:v>
                </c:pt>
                <c:pt idx="2336">
                  <c:v>0.21739508838</c:v>
                </c:pt>
                <c:pt idx="2337">
                  <c:v>0.00047793591</c:v>
                </c:pt>
                <c:pt idx="2338">
                  <c:v>0.00146860736</c:v>
                </c:pt>
                <c:pt idx="2339">
                  <c:v>0.00980049293</c:v>
                </c:pt>
                <c:pt idx="2340">
                  <c:v>0.00085025834</c:v>
                </c:pt>
                <c:pt idx="2341">
                  <c:v>0.00240869848</c:v>
                </c:pt>
                <c:pt idx="2342">
                  <c:v>0.00147185875</c:v>
                </c:pt>
                <c:pt idx="2343">
                  <c:v>0.00095079774</c:v>
                </c:pt>
                <c:pt idx="2344">
                  <c:v>0.0011296239</c:v>
                </c:pt>
                <c:pt idx="2345">
                  <c:v>0.00026865526</c:v>
                </c:pt>
                <c:pt idx="2346">
                  <c:v>0.42192547754</c:v>
                </c:pt>
                <c:pt idx="2347">
                  <c:v>0.00197483681</c:v>
                </c:pt>
                <c:pt idx="2348">
                  <c:v>0.00311796571</c:v>
                </c:pt>
                <c:pt idx="2349">
                  <c:v>0.00096052408</c:v>
                </c:pt>
                <c:pt idx="2350">
                  <c:v>0.0459974488</c:v>
                </c:pt>
                <c:pt idx="2351">
                  <c:v>0.00215917271</c:v>
                </c:pt>
                <c:pt idx="2352">
                  <c:v>0.00018198598</c:v>
                </c:pt>
                <c:pt idx="2353">
                  <c:v>0.00070823619</c:v>
                </c:pt>
                <c:pt idx="2354">
                  <c:v>6.40669468415</c:v>
                </c:pt>
                <c:pt idx="2355">
                  <c:v>0.00436137847</c:v>
                </c:pt>
                <c:pt idx="2356">
                  <c:v>0.00011433432</c:v>
                </c:pt>
                <c:pt idx="2357">
                  <c:v>0.00123412636</c:v>
                </c:pt>
                <c:pt idx="2358">
                  <c:v>0.00084535938</c:v>
                </c:pt>
                <c:pt idx="2359">
                  <c:v>0.00468769223</c:v>
                </c:pt>
                <c:pt idx="2360">
                  <c:v>0.00998600741</c:v>
                </c:pt>
                <c:pt idx="2361">
                  <c:v>0.0003809757</c:v>
                </c:pt>
                <c:pt idx="2362">
                  <c:v>0.00058280293</c:v>
                </c:pt>
                <c:pt idx="2363">
                  <c:v>0.0014286778</c:v>
                </c:pt>
                <c:pt idx="2364">
                  <c:v>0.00086943188</c:v>
                </c:pt>
                <c:pt idx="2365">
                  <c:v>0.00415117867</c:v>
                </c:pt>
                <c:pt idx="2366">
                  <c:v>0.00098887293</c:v>
                </c:pt>
                <c:pt idx="2367">
                  <c:v>0.00262017936</c:v>
                </c:pt>
                <c:pt idx="2368">
                  <c:v>0.00505941883</c:v>
                </c:pt>
                <c:pt idx="2369">
                  <c:v>0.00038258749</c:v>
                </c:pt>
                <c:pt idx="2370">
                  <c:v>0.00075762909</c:v>
                </c:pt>
                <c:pt idx="2371">
                  <c:v>0.00315683257</c:v>
                </c:pt>
                <c:pt idx="2372">
                  <c:v>0.00130123428</c:v>
                </c:pt>
                <c:pt idx="2373">
                  <c:v>0.00581831745</c:v>
                </c:pt>
                <c:pt idx="2374">
                  <c:v>0.00072006531</c:v>
                </c:pt>
                <c:pt idx="2375">
                  <c:v>0.12148861374</c:v>
                </c:pt>
                <c:pt idx="2376">
                  <c:v>0.00012113715</c:v>
                </c:pt>
                <c:pt idx="2377">
                  <c:v>0.00159210656</c:v>
                </c:pt>
                <c:pt idx="2378">
                  <c:v>0.00103710069</c:v>
                </c:pt>
                <c:pt idx="2379">
                  <c:v>0.00243758214</c:v>
                </c:pt>
                <c:pt idx="2380">
                  <c:v>0.00074109588</c:v>
                </c:pt>
                <c:pt idx="2381">
                  <c:v>0.00149351061</c:v>
                </c:pt>
                <c:pt idx="2382">
                  <c:v>0.00590110583</c:v>
                </c:pt>
                <c:pt idx="2383">
                  <c:v>0.00387174895</c:v>
                </c:pt>
                <c:pt idx="2384">
                  <c:v>0.00612037233</c:v>
                </c:pt>
                <c:pt idx="2385">
                  <c:v>3.7071323381</c:v>
                </c:pt>
                <c:pt idx="2386">
                  <c:v>0.00155675166</c:v>
                </c:pt>
                <c:pt idx="2387">
                  <c:v>0.00237058695</c:v>
                </c:pt>
                <c:pt idx="2388">
                  <c:v>0.00104257605</c:v>
                </c:pt>
                <c:pt idx="2389">
                  <c:v>0.00222997573</c:v>
                </c:pt>
                <c:pt idx="2390">
                  <c:v>0.00038090599</c:v>
                </c:pt>
                <c:pt idx="2391">
                  <c:v>0.00234378943</c:v>
                </c:pt>
                <c:pt idx="2392">
                  <c:v>0.00165283387</c:v>
                </c:pt>
                <c:pt idx="2393">
                  <c:v>0.00227708794</c:v>
                </c:pt>
                <c:pt idx="2394">
                  <c:v>0.07725716401</c:v>
                </c:pt>
                <c:pt idx="2395">
                  <c:v>0.00334088485</c:v>
                </c:pt>
                <c:pt idx="2396">
                  <c:v>0.00254735724</c:v>
                </c:pt>
                <c:pt idx="2397">
                  <c:v>0.00122243487</c:v>
                </c:pt>
                <c:pt idx="2398">
                  <c:v>0.00605515413</c:v>
                </c:pt>
                <c:pt idx="2399">
                  <c:v>0.01300290349</c:v>
                </c:pt>
                <c:pt idx="2400">
                  <c:v>9.508766365370001</c:v>
                </c:pt>
                <c:pt idx="2401">
                  <c:v>0.00352212729</c:v>
                </c:pt>
                <c:pt idx="2402">
                  <c:v>0.00447860687</c:v>
                </c:pt>
                <c:pt idx="2403">
                  <c:v>0.00019127085</c:v>
                </c:pt>
                <c:pt idx="2404">
                  <c:v>0.00080009576</c:v>
                </c:pt>
                <c:pt idx="2405">
                  <c:v>0.00532573602</c:v>
                </c:pt>
                <c:pt idx="2406">
                  <c:v>0.00021014944</c:v>
                </c:pt>
                <c:pt idx="2407">
                  <c:v>0.00084219329</c:v>
                </c:pt>
                <c:pt idx="2408">
                  <c:v>0.02128832915</c:v>
                </c:pt>
                <c:pt idx="2409">
                  <c:v>0.00283189497</c:v>
                </c:pt>
                <c:pt idx="2410">
                  <c:v>0.0146447039</c:v>
                </c:pt>
                <c:pt idx="2411">
                  <c:v>0.00034875227</c:v>
                </c:pt>
                <c:pt idx="2412">
                  <c:v>0.00039343066</c:v>
                </c:pt>
                <c:pt idx="2413">
                  <c:v>0.00030357777</c:v>
                </c:pt>
                <c:pt idx="2414">
                  <c:v>0.06401938198</c:v>
                </c:pt>
                <c:pt idx="2415">
                  <c:v>0.00876545468</c:v>
                </c:pt>
                <c:pt idx="2416">
                  <c:v>3.06787034015</c:v>
                </c:pt>
                <c:pt idx="2417">
                  <c:v>0.00270362281</c:v>
                </c:pt>
                <c:pt idx="2418">
                  <c:v>0.00094822888</c:v>
                </c:pt>
                <c:pt idx="2419">
                  <c:v>0.00277328402</c:v>
                </c:pt>
                <c:pt idx="2420">
                  <c:v>0.0011775124</c:v>
                </c:pt>
                <c:pt idx="2421">
                  <c:v>0.00183961961</c:v>
                </c:pt>
                <c:pt idx="2422">
                  <c:v>0.00257915339</c:v>
                </c:pt>
                <c:pt idx="2423">
                  <c:v>0.50551389071</c:v>
                </c:pt>
                <c:pt idx="2424">
                  <c:v>0.0010605261</c:v>
                </c:pt>
                <c:pt idx="2425">
                  <c:v>0.00078321716</c:v>
                </c:pt>
                <c:pt idx="2426">
                  <c:v>0.00015053972</c:v>
                </c:pt>
                <c:pt idx="2427">
                  <c:v>0.00052057242</c:v>
                </c:pt>
                <c:pt idx="2428">
                  <c:v>0.00036206937</c:v>
                </c:pt>
                <c:pt idx="2429">
                  <c:v>0.00131728415</c:v>
                </c:pt>
                <c:pt idx="2430">
                  <c:v>5.21020063386</c:v>
                </c:pt>
                <c:pt idx="2431">
                  <c:v>0.00161173247</c:v>
                </c:pt>
                <c:pt idx="2432">
                  <c:v>0.00155242416</c:v>
                </c:pt>
                <c:pt idx="2433">
                  <c:v>0.00120243221</c:v>
                </c:pt>
                <c:pt idx="2434">
                  <c:v>0.01363603208</c:v>
                </c:pt>
                <c:pt idx="2435">
                  <c:v>0.0018088761</c:v>
                </c:pt>
                <c:pt idx="2436">
                  <c:v>0.00244875012</c:v>
                </c:pt>
                <c:pt idx="2437">
                  <c:v>0.00193764758</c:v>
                </c:pt>
                <c:pt idx="2438">
                  <c:v>0.00010265343</c:v>
                </c:pt>
                <c:pt idx="2439">
                  <c:v>0.00095890222</c:v>
                </c:pt>
                <c:pt idx="2440">
                  <c:v>0.0006570514</c:v>
                </c:pt>
                <c:pt idx="2441">
                  <c:v>0.0012404506</c:v>
                </c:pt>
                <c:pt idx="2442">
                  <c:v>0.00019377038</c:v>
                </c:pt>
                <c:pt idx="2443">
                  <c:v>0.00131204482</c:v>
                </c:pt>
                <c:pt idx="2444">
                  <c:v>0.00044271837</c:v>
                </c:pt>
                <c:pt idx="2445">
                  <c:v>0.00106707264</c:v>
                </c:pt>
                <c:pt idx="2446">
                  <c:v>0.00010005245</c:v>
                </c:pt>
                <c:pt idx="2447">
                  <c:v>0.00012332088</c:v>
                </c:pt>
                <c:pt idx="2448">
                  <c:v>0.00061666206</c:v>
                </c:pt>
                <c:pt idx="2449">
                  <c:v>0.00022346471</c:v>
                </c:pt>
                <c:pt idx="2450">
                  <c:v>0.04326291721</c:v>
                </c:pt>
                <c:pt idx="2451">
                  <c:v>0.00025177981</c:v>
                </c:pt>
                <c:pt idx="2452">
                  <c:v>0.000308519</c:v>
                </c:pt>
                <c:pt idx="2453">
                  <c:v>0.00128397064</c:v>
                </c:pt>
                <c:pt idx="2454">
                  <c:v>0.00793243498</c:v>
                </c:pt>
                <c:pt idx="2455">
                  <c:v>0.94202285189</c:v>
                </c:pt>
                <c:pt idx="2456">
                  <c:v>0.0039610627</c:v>
                </c:pt>
                <c:pt idx="2457">
                  <c:v>0.00148656472</c:v>
                </c:pt>
                <c:pt idx="2458">
                  <c:v>0.00084716886</c:v>
                </c:pt>
                <c:pt idx="2459">
                  <c:v>0.00190433015</c:v>
                </c:pt>
                <c:pt idx="2460">
                  <c:v>0.00081695698</c:v>
                </c:pt>
                <c:pt idx="2461">
                  <c:v>0.00186731581</c:v>
                </c:pt>
                <c:pt idx="2462">
                  <c:v>0.0046992003</c:v>
                </c:pt>
                <c:pt idx="2463">
                  <c:v>0.00375074041</c:v>
                </c:pt>
                <c:pt idx="2464">
                  <c:v>0.00245691035</c:v>
                </c:pt>
                <c:pt idx="2465">
                  <c:v>0.00102162158</c:v>
                </c:pt>
                <c:pt idx="2466">
                  <c:v>0.00075753871</c:v>
                </c:pt>
                <c:pt idx="2467">
                  <c:v>0.00045352503</c:v>
                </c:pt>
                <c:pt idx="2468">
                  <c:v>0.00068121036</c:v>
                </c:pt>
                <c:pt idx="2469">
                  <c:v>0.00045232459</c:v>
                </c:pt>
                <c:pt idx="2470">
                  <c:v>0.00274279486</c:v>
                </c:pt>
                <c:pt idx="2471">
                  <c:v>2.99949290265</c:v>
                </c:pt>
                <c:pt idx="2472">
                  <c:v>0.00203830858</c:v>
                </c:pt>
                <c:pt idx="2473">
                  <c:v>0.00214843815</c:v>
                </c:pt>
                <c:pt idx="2474">
                  <c:v>0.00080665608</c:v>
                </c:pt>
                <c:pt idx="2475">
                  <c:v>0.00090457658</c:v>
                </c:pt>
                <c:pt idx="2476">
                  <c:v>0.00192454151</c:v>
                </c:pt>
                <c:pt idx="2477">
                  <c:v>0.00306251436</c:v>
                </c:pt>
                <c:pt idx="2478">
                  <c:v>0.00281512451</c:v>
                </c:pt>
                <c:pt idx="2479">
                  <c:v>0.00235701881</c:v>
                </c:pt>
                <c:pt idx="2480">
                  <c:v>0.00469846321</c:v>
                </c:pt>
                <c:pt idx="2481">
                  <c:v>0.01632968436</c:v>
                </c:pt>
                <c:pt idx="2482">
                  <c:v>0.00100282915</c:v>
                </c:pt>
                <c:pt idx="2483">
                  <c:v>0.00178190881</c:v>
                </c:pt>
                <c:pt idx="2484">
                  <c:v>0.00055065725</c:v>
                </c:pt>
                <c:pt idx="2485">
                  <c:v>0.00103790548</c:v>
                </c:pt>
                <c:pt idx="2486">
                  <c:v>0.00422634629</c:v>
                </c:pt>
                <c:pt idx="2487">
                  <c:v>2.12705807203</c:v>
                </c:pt>
                <c:pt idx="2488">
                  <c:v>0.00049622675</c:v>
                </c:pt>
                <c:pt idx="2489">
                  <c:v>0.00019214697</c:v>
                </c:pt>
                <c:pt idx="2490">
                  <c:v>0.00098421496</c:v>
                </c:pt>
                <c:pt idx="2491">
                  <c:v>0.00015974799</c:v>
                </c:pt>
                <c:pt idx="2492">
                  <c:v>0.00132229784</c:v>
                </c:pt>
                <c:pt idx="2493">
                  <c:v>0.00414329793</c:v>
                </c:pt>
                <c:pt idx="2494">
                  <c:v>0.01252072346</c:v>
                </c:pt>
                <c:pt idx="2495">
                  <c:v>0.00100191249</c:v>
                </c:pt>
                <c:pt idx="2496">
                  <c:v>0.00033504457</c:v>
                </c:pt>
                <c:pt idx="2497">
                  <c:v>0.00070660726</c:v>
                </c:pt>
                <c:pt idx="2498">
                  <c:v>0.00256575087</c:v>
                </c:pt>
                <c:pt idx="2499">
                  <c:v>0.00133394591</c:v>
                </c:pt>
                <c:pt idx="2500">
                  <c:v>0.48286314816</c:v>
                </c:pt>
                <c:pt idx="2501">
                  <c:v>0.00092700599</c:v>
                </c:pt>
                <c:pt idx="2502">
                  <c:v>0.00183606209</c:v>
                </c:pt>
                <c:pt idx="2503">
                  <c:v>0.0004534292</c:v>
                </c:pt>
                <c:pt idx="2504">
                  <c:v>4.643014447459971</c:v>
                </c:pt>
                <c:pt idx="2505">
                  <c:v>0.01299071821</c:v>
                </c:pt>
                <c:pt idx="2506">
                  <c:v>0.00069870124</c:v>
                </c:pt>
                <c:pt idx="2507">
                  <c:v>0.00072275777</c:v>
                </c:pt>
                <c:pt idx="2508">
                  <c:v>1.50843236049</c:v>
                </c:pt>
                <c:pt idx="2509">
                  <c:v>0.0003866803</c:v>
                </c:pt>
                <c:pt idx="2510">
                  <c:v>0.00329768356</c:v>
                </c:pt>
                <c:pt idx="2511">
                  <c:v>0.00172161188</c:v>
                </c:pt>
                <c:pt idx="2512">
                  <c:v>0.00188126852</c:v>
                </c:pt>
                <c:pt idx="2513">
                  <c:v>0.00071631931</c:v>
                </c:pt>
                <c:pt idx="2514">
                  <c:v>0.00056580793</c:v>
                </c:pt>
                <c:pt idx="2515">
                  <c:v>0.00133156824</c:v>
                </c:pt>
                <c:pt idx="2516">
                  <c:v>0.00063878218</c:v>
                </c:pt>
                <c:pt idx="2517">
                  <c:v>0.00013456283</c:v>
                </c:pt>
                <c:pt idx="2518">
                  <c:v>0.00309416432</c:v>
                </c:pt>
                <c:pt idx="2519">
                  <c:v>0.00372578187</c:v>
                </c:pt>
                <c:pt idx="2520">
                  <c:v>0.00741058354</c:v>
                </c:pt>
                <c:pt idx="2521">
                  <c:v>0.01107404421</c:v>
                </c:pt>
                <c:pt idx="2522">
                  <c:v>0.00078602436</c:v>
                </c:pt>
                <c:pt idx="2523">
                  <c:v>1.98496606373</c:v>
                </c:pt>
                <c:pt idx="2524">
                  <c:v>0.00032743695</c:v>
                </c:pt>
                <c:pt idx="2525">
                  <c:v>0.00140290589</c:v>
                </c:pt>
                <c:pt idx="2526">
                  <c:v>0.00229167955</c:v>
                </c:pt>
                <c:pt idx="2527">
                  <c:v>0.00038955844</c:v>
                </c:pt>
                <c:pt idx="2528">
                  <c:v>0.00153413906</c:v>
                </c:pt>
                <c:pt idx="2529">
                  <c:v>0.00316496726</c:v>
                </c:pt>
                <c:pt idx="2530">
                  <c:v>0.00168612634</c:v>
                </c:pt>
                <c:pt idx="2531">
                  <c:v>0.00077662732</c:v>
                </c:pt>
                <c:pt idx="2532">
                  <c:v>0.00153386684</c:v>
                </c:pt>
                <c:pt idx="2533">
                  <c:v>0.00083516261</c:v>
                </c:pt>
                <c:pt idx="2534">
                  <c:v>0.00225371724</c:v>
                </c:pt>
                <c:pt idx="2535">
                  <c:v>0.00113690834</c:v>
                </c:pt>
                <c:pt idx="2536">
                  <c:v>0.00049068964</c:v>
                </c:pt>
                <c:pt idx="2537">
                  <c:v>0.00131479183</c:v>
                </c:pt>
                <c:pt idx="2538">
                  <c:v>0.00056180786</c:v>
                </c:pt>
                <c:pt idx="2539">
                  <c:v>1.15562572418</c:v>
                </c:pt>
                <c:pt idx="2540">
                  <c:v>0.00151771764</c:v>
                </c:pt>
                <c:pt idx="2541">
                  <c:v>0.00175508684</c:v>
                </c:pt>
                <c:pt idx="2542">
                  <c:v>0.00619643723</c:v>
                </c:pt>
                <c:pt idx="2543">
                  <c:v>0.0099597371</c:v>
                </c:pt>
                <c:pt idx="2544">
                  <c:v>0.001009118</c:v>
                </c:pt>
                <c:pt idx="2545">
                  <c:v>0.00120246211</c:v>
                </c:pt>
                <c:pt idx="2546">
                  <c:v>0.00133993477</c:v>
                </c:pt>
                <c:pt idx="2547">
                  <c:v>0.0006764919</c:v>
                </c:pt>
                <c:pt idx="2548">
                  <c:v>0.0030868645</c:v>
                </c:pt>
                <c:pt idx="2549">
                  <c:v>0.0004855152</c:v>
                </c:pt>
                <c:pt idx="2550">
                  <c:v>0.00079623499</c:v>
                </c:pt>
                <c:pt idx="2551">
                  <c:v>0.00019186234</c:v>
                </c:pt>
                <c:pt idx="2552">
                  <c:v>1.66768994287</c:v>
                </c:pt>
                <c:pt idx="2553">
                  <c:v>0.01195519499</c:v>
                </c:pt>
                <c:pt idx="2554">
                  <c:v>0.00105120119</c:v>
                </c:pt>
                <c:pt idx="2555">
                  <c:v>0.00023108315</c:v>
                </c:pt>
                <c:pt idx="2556">
                  <c:v>0.00121111324</c:v>
                </c:pt>
                <c:pt idx="2557">
                  <c:v>0.00022583682</c:v>
                </c:pt>
                <c:pt idx="2558">
                  <c:v>0.00266284743</c:v>
                </c:pt>
                <c:pt idx="2559">
                  <c:v>0.00163338994</c:v>
                </c:pt>
                <c:pt idx="2560">
                  <c:v>0.00117654831</c:v>
                </c:pt>
                <c:pt idx="2561">
                  <c:v>0.00104823953</c:v>
                </c:pt>
                <c:pt idx="2562">
                  <c:v>3.89478931588</c:v>
                </c:pt>
                <c:pt idx="2563">
                  <c:v>0.00153518768</c:v>
                </c:pt>
                <c:pt idx="2564">
                  <c:v>0.00226861359</c:v>
                </c:pt>
                <c:pt idx="2565">
                  <c:v>0.00283994852</c:v>
                </c:pt>
                <c:pt idx="2566">
                  <c:v>0.00141762866</c:v>
                </c:pt>
                <c:pt idx="2567">
                  <c:v>0.00173098863</c:v>
                </c:pt>
                <c:pt idx="2568">
                  <c:v>0.00119437319</c:v>
                </c:pt>
                <c:pt idx="2569">
                  <c:v>0.00037369381</c:v>
                </c:pt>
                <c:pt idx="2570">
                  <c:v>0.00108555259</c:v>
                </c:pt>
                <c:pt idx="2571">
                  <c:v>0.00025710596</c:v>
                </c:pt>
                <c:pt idx="2572">
                  <c:v>0.00107427487</c:v>
                </c:pt>
                <c:pt idx="2573">
                  <c:v>0.00055774854</c:v>
                </c:pt>
                <c:pt idx="2574">
                  <c:v>0.0006998836</c:v>
                </c:pt>
                <c:pt idx="2575">
                  <c:v>0.0006337117</c:v>
                </c:pt>
                <c:pt idx="2576">
                  <c:v>0.00046953984</c:v>
                </c:pt>
                <c:pt idx="2577">
                  <c:v>0.00147595647</c:v>
                </c:pt>
                <c:pt idx="2578">
                  <c:v>0.00242566153</c:v>
                </c:pt>
                <c:pt idx="2579">
                  <c:v>0.00296652391</c:v>
                </c:pt>
                <c:pt idx="2580">
                  <c:v>0.00059264613</c:v>
                </c:pt>
                <c:pt idx="2581">
                  <c:v>0.0006005727</c:v>
                </c:pt>
                <c:pt idx="2582">
                  <c:v>0.00209660165</c:v>
                </c:pt>
                <c:pt idx="2583">
                  <c:v>0.00156601743</c:v>
                </c:pt>
                <c:pt idx="2584">
                  <c:v>0.00024713773</c:v>
                </c:pt>
                <c:pt idx="2585">
                  <c:v>0.0002256351</c:v>
                </c:pt>
                <c:pt idx="2586">
                  <c:v>0.00046648821</c:v>
                </c:pt>
                <c:pt idx="2587">
                  <c:v>0.00107462474</c:v>
                </c:pt>
                <c:pt idx="2588">
                  <c:v>0.00058039677</c:v>
                </c:pt>
                <c:pt idx="2589">
                  <c:v>1.28195214762</c:v>
                </c:pt>
                <c:pt idx="2590">
                  <c:v>0.00403275352</c:v>
                </c:pt>
                <c:pt idx="2591">
                  <c:v>7.52689850284</c:v>
                </c:pt>
                <c:pt idx="2592">
                  <c:v>0.00095655314</c:v>
                </c:pt>
                <c:pt idx="2593">
                  <c:v>0.00036430869</c:v>
                </c:pt>
                <c:pt idx="2594">
                  <c:v>0.00142880994</c:v>
                </c:pt>
                <c:pt idx="2595">
                  <c:v>0.00085968925</c:v>
                </c:pt>
                <c:pt idx="2596">
                  <c:v>0.00028653744</c:v>
                </c:pt>
                <c:pt idx="2597">
                  <c:v>0.00067005471</c:v>
                </c:pt>
                <c:pt idx="2598">
                  <c:v>0.00075273492</c:v>
                </c:pt>
                <c:pt idx="2599">
                  <c:v>0.00051039874</c:v>
                </c:pt>
                <c:pt idx="2600">
                  <c:v>0.00024176214</c:v>
                </c:pt>
                <c:pt idx="2601">
                  <c:v>0.00032373173</c:v>
                </c:pt>
                <c:pt idx="2602">
                  <c:v>0.00187568521</c:v>
                </c:pt>
                <c:pt idx="2603">
                  <c:v>0.00141265431</c:v>
                </c:pt>
                <c:pt idx="2604">
                  <c:v>0.00196467938</c:v>
                </c:pt>
                <c:pt idx="2605">
                  <c:v>0.00122227329</c:v>
                </c:pt>
                <c:pt idx="2606">
                  <c:v>0.00432421667</c:v>
                </c:pt>
                <c:pt idx="2607">
                  <c:v>0.00445518886</c:v>
                </c:pt>
                <c:pt idx="2608">
                  <c:v>0.0008690769</c:v>
                </c:pt>
                <c:pt idx="2609">
                  <c:v>0.00125555883</c:v>
                </c:pt>
                <c:pt idx="2610">
                  <c:v>0.00133318117</c:v>
                </c:pt>
                <c:pt idx="2611">
                  <c:v>0.00107473871</c:v>
                </c:pt>
                <c:pt idx="2612">
                  <c:v>0.00256909003</c:v>
                </c:pt>
                <c:pt idx="2613">
                  <c:v>0.00277577635</c:v>
                </c:pt>
                <c:pt idx="2614">
                  <c:v>0.00733409096</c:v>
                </c:pt>
                <c:pt idx="2615">
                  <c:v>0.00224095295</c:v>
                </c:pt>
                <c:pt idx="2616">
                  <c:v>0.00838037669</c:v>
                </c:pt>
                <c:pt idx="2617">
                  <c:v>0.61504690467</c:v>
                </c:pt>
                <c:pt idx="2618">
                  <c:v>0.00260893397</c:v>
                </c:pt>
                <c:pt idx="2619">
                  <c:v>0.00172296142</c:v>
                </c:pt>
                <c:pt idx="2620">
                  <c:v>0.00287392159</c:v>
                </c:pt>
                <c:pt idx="2621">
                  <c:v>0.00154795432</c:v>
                </c:pt>
                <c:pt idx="2622">
                  <c:v>0.00113617732</c:v>
                </c:pt>
                <c:pt idx="2623">
                  <c:v>0.00087092589</c:v>
                </c:pt>
                <c:pt idx="2624">
                  <c:v>0.00585392189</c:v>
                </c:pt>
                <c:pt idx="2625">
                  <c:v>0.00118713607</c:v>
                </c:pt>
                <c:pt idx="2626">
                  <c:v>0.0016636107</c:v>
                </c:pt>
                <c:pt idx="2627">
                  <c:v>0.00042248853</c:v>
                </c:pt>
                <c:pt idx="2628">
                  <c:v>0.00091849021</c:v>
                </c:pt>
                <c:pt idx="2629">
                  <c:v>0.00065623069</c:v>
                </c:pt>
                <c:pt idx="2630">
                  <c:v>0.00168503206</c:v>
                </c:pt>
                <c:pt idx="2631">
                  <c:v>0.00088353465</c:v>
                </c:pt>
                <c:pt idx="2632">
                  <c:v>0.00035202597</c:v>
                </c:pt>
                <c:pt idx="2633">
                  <c:v>0.00076831076</c:v>
                </c:pt>
                <c:pt idx="2634">
                  <c:v>0.00127527366</c:v>
                </c:pt>
                <c:pt idx="2635">
                  <c:v>0.0001003691</c:v>
                </c:pt>
                <c:pt idx="2636">
                  <c:v>8.30114029011</c:v>
                </c:pt>
                <c:pt idx="2637">
                  <c:v>0.00075444721</c:v>
                </c:pt>
                <c:pt idx="2638">
                  <c:v>0.00065500405</c:v>
                </c:pt>
                <c:pt idx="2639">
                  <c:v>0.0003560235</c:v>
                </c:pt>
                <c:pt idx="2640">
                  <c:v>0.00057669829</c:v>
                </c:pt>
                <c:pt idx="2641">
                  <c:v>9.884728785719998</c:v>
                </c:pt>
                <c:pt idx="2642">
                  <c:v>9.16363720045</c:v>
                </c:pt>
                <c:pt idx="2643">
                  <c:v>0.00010206548</c:v>
                </c:pt>
                <c:pt idx="2644">
                  <c:v>0.00042168181</c:v>
                </c:pt>
                <c:pt idx="2645">
                  <c:v>0.00078657068</c:v>
                </c:pt>
                <c:pt idx="2646">
                  <c:v>0.00029799847</c:v>
                </c:pt>
                <c:pt idx="2647">
                  <c:v>0.00031365152</c:v>
                </c:pt>
                <c:pt idx="2648">
                  <c:v>0.04284398427</c:v>
                </c:pt>
                <c:pt idx="2649">
                  <c:v>0.0008225129</c:v>
                </c:pt>
                <c:pt idx="2650">
                  <c:v>0.00479446916</c:v>
                </c:pt>
                <c:pt idx="2651">
                  <c:v>0.00042435543</c:v>
                </c:pt>
                <c:pt idx="2652">
                  <c:v>0.00034296862</c:v>
                </c:pt>
                <c:pt idx="2653">
                  <c:v>0.00114024014</c:v>
                </c:pt>
                <c:pt idx="2654">
                  <c:v>0.00051100551</c:v>
                </c:pt>
                <c:pt idx="2655">
                  <c:v>0.00026512634</c:v>
                </c:pt>
                <c:pt idx="2656">
                  <c:v>0.00262660622</c:v>
                </c:pt>
                <c:pt idx="2657">
                  <c:v>0.00449552278</c:v>
                </c:pt>
                <c:pt idx="2658">
                  <c:v>0.00417113414</c:v>
                </c:pt>
                <c:pt idx="2659">
                  <c:v>0.00164368945</c:v>
                </c:pt>
                <c:pt idx="2660">
                  <c:v>0.0021316086</c:v>
                </c:pt>
                <c:pt idx="2661">
                  <c:v>0.0012308664</c:v>
                </c:pt>
                <c:pt idx="2662">
                  <c:v>0.00046362215</c:v>
                </c:pt>
                <c:pt idx="2663">
                  <c:v>0.00327811698</c:v>
                </c:pt>
                <c:pt idx="2664">
                  <c:v>0.00024559576</c:v>
                </c:pt>
                <c:pt idx="2665">
                  <c:v>0.00081209577</c:v>
                </c:pt>
                <c:pt idx="2666">
                  <c:v>0.0654272931</c:v>
                </c:pt>
                <c:pt idx="2667">
                  <c:v>0.00033302261</c:v>
                </c:pt>
                <c:pt idx="2668">
                  <c:v>0.00052009203</c:v>
                </c:pt>
                <c:pt idx="2669">
                  <c:v>0.00046327638</c:v>
                </c:pt>
                <c:pt idx="2670">
                  <c:v>0.00097644368</c:v>
                </c:pt>
                <c:pt idx="2671">
                  <c:v>0.00071270679</c:v>
                </c:pt>
                <c:pt idx="2672">
                  <c:v>0.00156590998</c:v>
                </c:pt>
                <c:pt idx="2673">
                  <c:v>0.00088059824</c:v>
                </c:pt>
                <c:pt idx="2674">
                  <c:v>0.00035114556</c:v>
                </c:pt>
                <c:pt idx="2675">
                  <c:v>0.00097443815</c:v>
                </c:pt>
                <c:pt idx="2676">
                  <c:v>0.73320596794</c:v>
                </c:pt>
                <c:pt idx="2677">
                  <c:v>0.0009614722</c:v>
                </c:pt>
                <c:pt idx="2678">
                  <c:v>0.00076022386</c:v>
                </c:pt>
                <c:pt idx="2679">
                  <c:v>0.00317596386</c:v>
                </c:pt>
                <c:pt idx="2680">
                  <c:v>0.00223453522</c:v>
                </c:pt>
                <c:pt idx="2681">
                  <c:v>0.00033163396</c:v>
                </c:pt>
                <c:pt idx="2682">
                  <c:v>0.00055339363</c:v>
                </c:pt>
                <c:pt idx="2683">
                  <c:v>0.00214374547</c:v>
                </c:pt>
                <c:pt idx="2684">
                  <c:v>0.00374730338</c:v>
                </c:pt>
                <c:pt idx="2685">
                  <c:v>0.00212963192</c:v>
                </c:pt>
                <c:pt idx="2686">
                  <c:v>0.00130239521</c:v>
                </c:pt>
                <c:pt idx="2687">
                  <c:v>0.00106991191</c:v>
                </c:pt>
                <c:pt idx="2688">
                  <c:v>0.00111479762</c:v>
                </c:pt>
                <c:pt idx="2689">
                  <c:v>0.00162559675</c:v>
                </c:pt>
                <c:pt idx="2690">
                  <c:v>0.02210925072</c:v>
                </c:pt>
                <c:pt idx="2691">
                  <c:v>0.00156869257</c:v>
                </c:pt>
                <c:pt idx="2692">
                  <c:v>0.00132317405</c:v>
                </c:pt>
                <c:pt idx="2693">
                  <c:v>0.03179967111</c:v>
                </c:pt>
                <c:pt idx="2694">
                  <c:v>0.00162179516</c:v>
                </c:pt>
                <c:pt idx="2695">
                  <c:v>0.00052379512</c:v>
                </c:pt>
                <c:pt idx="2696">
                  <c:v>0.00197867528</c:v>
                </c:pt>
                <c:pt idx="2697">
                  <c:v>0.00054549181</c:v>
                </c:pt>
                <c:pt idx="2698">
                  <c:v>0.00078391788</c:v>
                </c:pt>
                <c:pt idx="2699">
                  <c:v>0.00055599612</c:v>
                </c:pt>
                <c:pt idx="2700">
                  <c:v>0.06761538666</c:v>
                </c:pt>
                <c:pt idx="2701">
                  <c:v>0.00133266332</c:v>
                </c:pt>
                <c:pt idx="2702">
                  <c:v>0.00030388729</c:v>
                </c:pt>
                <c:pt idx="2703">
                  <c:v>0.00078932159</c:v>
                </c:pt>
                <c:pt idx="2704">
                  <c:v>0.00012160938</c:v>
                </c:pt>
                <c:pt idx="2705">
                  <c:v>0.00034605947</c:v>
                </c:pt>
                <c:pt idx="2706">
                  <c:v>0.00116755109</c:v>
                </c:pt>
                <c:pt idx="2707">
                  <c:v>0.48981136334</c:v>
                </c:pt>
                <c:pt idx="2708">
                  <c:v>0.0024909488</c:v>
                </c:pt>
                <c:pt idx="2709">
                  <c:v>0.00163123928</c:v>
                </c:pt>
                <c:pt idx="2710">
                  <c:v>0.00258673317</c:v>
                </c:pt>
                <c:pt idx="2711">
                  <c:v>0.00203385064</c:v>
                </c:pt>
                <c:pt idx="2712">
                  <c:v>0.00274656293</c:v>
                </c:pt>
                <c:pt idx="2713">
                  <c:v>0.00050500444</c:v>
                </c:pt>
                <c:pt idx="2714">
                  <c:v>0.00064212142</c:v>
                </c:pt>
                <c:pt idx="2715">
                  <c:v>0.04879205455</c:v>
                </c:pt>
                <c:pt idx="2716">
                  <c:v>0.00034010352</c:v>
                </c:pt>
                <c:pt idx="2717">
                  <c:v>0.00121653542</c:v>
                </c:pt>
                <c:pt idx="2718">
                  <c:v>0.00015470974</c:v>
                </c:pt>
                <c:pt idx="2719">
                  <c:v>0.0009230361</c:v>
                </c:pt>
                <c:pt idx="2720">
                  <c:v>0.00121875989</c:v>
                </c:pt>
                <c:pt idx="2721">
                  <c:v>0.00045350882</c:v>
                </c:pt>
                <c:pt idx="2722">
                  <c:v>0.00161399632</c:v>
                </c:pt>
                <c:pt idx="2723">
                  <c:v>0.00029475898</c:v>
                </c:pt>
                <c:pt idx="2724">
                  <c:v>0.07386803264</c:v>
                </c:pt>
                <c:pt idx="2725">
                  <c:v>0.00169799472</c:v>
                </c:pt>
                <c:pt idx="2726">
                  <c:v>0.00230682002</c:v>
                </c:pt>
                <c:pt idx="2727">
                  <c:v>0.0031030107</c:v>
                </c:pt>
                <c:pt idx="2728">
                  <c:v>0.00276760082</c:v>
                </c:pt>
                <c:pt idx="2729">
                  <c:v>0.00072802744</c:v>
                </c:pt>
                <c:pt idx="2730">
                  <c:v>0.00466856711</c:v>
                </c:pt>
                <c:pt idx="2731">
                  <c:v>0.05808563233</c:v>
                </c:pt>
                <c:pt idx="2732">
                  <c:v>0.00176471314</c:v>
                </c:pt>
                <c:pt idx="2733">
                  <c:v>0.00185807985</c:v>
                </c:pt>
                <c:pt idx="2734">
                  <c:v>0.00248236189</c:v>
                </c:pt>
                <c:pt idx="2735">
                  <c:v>0.00146138497</c:v>
                </c:pt>
                <c:pt idx="2736">
                  <c:v>0.00085277661</c:v>
                </c:pt>
                <c:pt idx="2737">
                  <c:v>0.0019031712</c:v>
                </c:pt>
                <c:pt idx="2738">
                  <c:v>0.00208834492</c:v>
                </c:pt>
                <c:pt idx="2739">
                  <c:v>0.00049767289</c:v>
                </c:pt>
                <c:pt idx="2740">
                  <c:v>0.01159435438</c:v>
                </c:pt>
                <c:pt idx="2741">
                  <c:v>0.00067631341</c:v>
                </c:pt>
                <c:pt idx="2742">
                  <c:v>0.00020037682</c:v>
                </c:pt>
                <c:pt idx="2743">
                  <c:v>0.00087313997</c:v>
                </c:pt>
                <c:pt idx="2744">
                  <c:v>0.0007564638</c:v>
                </c:pt>
                <c:pt idx="2745">
                  <c:v>4.675837115999998</c:v>
                </c:pt>
                <c:pt idx="2746">
                  <c:v>0.00012653541</c:v>
                </c:pt>
                <c:pt idx="2747">
                  <c:v>0.00072511216</c:v>
                </c:pt>
                <c:pt idx="2748">
                  <c:v>0.00032801719</c:v>
                </c:pt>
                <c:pt idx="2749">
                  <c:v>0.00047241836</c:v>
                </c:pt>
                <c:pt idx="2750">
                  <c:v>0.00046302376</c:v>
                </c:pt>
                <c:pt idx="2751">
                  <c:v>0.00143535114</c:v>
                </c:pt>
                <c:pt idx="2752">
                  <c:v>0.00495976298</c:v>
                </c:pt>
                <c:pt idx="2753">
                  <c:v>0.00041104848</c:v>
                </c:pt>
                <c:pt idx="2754">
                  <c:v>0.00176621498</c:v>
                </c:pt>
                <c:pt idx="2755">
                  <c:v>0.0021831978</c:v>
                </c:pt>
                <c:pt idx="2756">
                  <c:v>0.00075778674</c:v>
                </c:pt>
                <c:pt idx="2757">
                  <c:v>0.00498914893</c:v>
                </c:pt>
                <c:pt idx="2758">
                  <c:v>0.00420719657</c:v>
                </c:pt>
                <c:pt idx="2759">
                  <c:v>0.00148934689</c:v>
                </c:pt>
                <c:pt idx="2760">
                  <c:v>0.00116688446</c:v>
                </c:pt>
                <c:pt idx="2761">
                  <c:v>0.00221082378</c:v>
                </c:pt>
                <c:pt idx="2762">
                  <c:v>0.01028795952</c:v>
                </c:pt>
                <c:pt idx="2763">
                  <c:v>0.00026601225</c:v>
                </c:pt>
                <c:pt idx="2764">
                  <c:v>0.00083114588</c:v>
                </c:pt>
                <c:pt idx="2765">
                  <c:v>1.41775781413</c:v>
                </c:pt>
                <c:pt idx="2766">
                  <c:v>0.00059847337</c:v>
                </c:pt>
                <c:pt idx="2767">
                  <c:v>0.00212702828</c:v>
                </c:pt>
                <c:pt idx="2768">
                  <c:v>0.03461463814</c:v>
                </c:pt>
                <c:pt idx="2769">
                  <c:v>0.00247872182</c:v>
                </c:pt>
                <c:pt idx="2770">
                  <c:v>0.00122919871</c:v>
                </c:pt>
                <c:pt idx="2771">
                  <c:v>0.00109783508</c:v>
                </c:pt>
                <c:pt idx="2772">
                  <c:v>0.00056711962</c:v>
                </c:pt>
                <c:pt idx="2773">
                  <c:v>0.00553083574</c:v>
                </c:pt>
                <c:pt idx="2774">
                  <c:v>0.00015264503</c:v>
                </c:pt>
                <c:pt idx="2775">
                  <c:v>0.00194742798</c:v>
                </c:pt>
                <c:pt idx="2776">
                  <c:v>4.00144991542</c:v>
                </c:pt>
                <c:pt idx="2777">
                  <c:v>0.00703884165</c:v>
                </c:pt>
                <c:pt idx="2778">
                  <c:v>0.00286557104</c:v>
                </c:pt>
                <c:pt idx="2779">
                  <c:v>0.00137600055</c:v>
                </c:pt>
                <c:pt idx="2780">
                  <c:v>0.00038654103</c:v>
                </c:pt>
                <c:pt idx="2781">
                  <c:v>0.00225857575</c:v>
                </c:pt>
                <c:pt idx="2782">
                  <c:v>0.0021569189</c:v>
                </c:pt>
                <c:pt idx="2783">
                  <c:v>0.00141250032</c:v>
                </c:pt>
                <c:pt idx="2784">
                  <c:v>0.00105826264</c:v>
                </c:pt>
                <c:pt idx="2785">
                  <c:v>0.00079483871</c:v>
                </c:pt>
                <c:pt idx="2786">
                  <c:v>0.00290994398</c:v>
                </c:pt>
                <c:pt idx="2787">
                  <c:v>0.00085137987</c:v>
                </c:pt>
                <c:pt idx="2788">
                  <c:v>0.00180115351</c:v>
                </c:pt>
                <c:pt idx="2789">
                  <c:v>0.00150518102</c:v>
                </c:pt>
                <c:pt idx="2790">
                  <c:v>0.00058233174</c:v>
                </c:pt>
                <c:pt idx="2791">
                  <c:v>1.27649125583</c:v>
                </c:pt>
                <c:pt idx="2792">
                  <c:v>0.00119534841</c:v>
                </c:pt>
                <c:pt idx="2793">
                  <c:v>0.00135038765</c:v>
                </c:pt>
                <c:pt idx="2794">
                  <c:v>0.00061167616</c:v>
                </c:pt>
                <c:pt idx="2795">
                  <c:v>0.00033067029</c:v>
                </c:pt>
                <c:pt idx="2796">
                  <c:v>0.00107840613</c:v>
                </c:pt>
                <c:pt idx="2797">
                  <c:v>0.00029836369</c:v>
                </c:pt>
                <c:pt idx="2798">
                  <c:v>7.57975023391</c:v>
                </c:pt>
                <c:pt idx="2799">
                  <c:v>0.00018934858</c:v>
                </c:pt>
                <c:pt idx="2800">
                  <c:v>0.00010310217</c:v>
                </c:pt>
                <c:pt idx="2801">
                  <c:v>0.00033738415</c:v>
                </c:pt>
                <c:pt idx="2802">
                  <c:v>0.00057592536</c:v>
                </c:pt>
                <c:pt idx="2803">
                  <c:v>0.00141696004</c:v>
                </c:pt>
                <c:pt idx="2804">
                  <c:v>0.00037865601</c:v>
                </c:pt>
                <c:pt idx="2805">
                  <c:v>0.00015982466</c:v>
                </c:pt>
                <c:pt idx="2806">
                  <c:v>0.00040450137</c:v>
                </c:pt>
                <c:pt idx="2807">
                  <c:v>0.0011188572</c:v>
                </c:pt>
                <c:pt idx="2808">
                  <c:v>0.00027228613</c:v>
                </c:pt>
                <c:pt idx="2809">
                  <c:v>0.00209856686</c:v>
                </c:pt>
                <c:pt idx="2810">
                  <c:v>0.00659662911</c:v>
                </c:pt>
                <c:pt idx="2811">
                  <c:v>0.00084439299</c:v>
                </c:pt>
                <c:pt idx="2812">
                  <c:v>0.00165915651</c:v>
                </c:pt>
                <c:pt idx="2813">
                  <c:v>0.00115132405</c:v>
                </c:pt>
                <c:pt idx="2814">
                  <c:v>0.00025976581</c:v>
                </c:pt>
                <c:pt idx="2815">
                  <c:v>0.00253849045</c:v>
                </c:pt>
                <c:pt idx="2816">
                  <c:v>0.00076597486</c:v>
                </c:pt>
                <c:pt idx="2817">
                  <c:v>0.00106618891</c:v>
                </c:pt>
                <c:pt idx="2818">
                  <c:v>0.00324332074</c:v>
                </c:pt>
                <c:pt idx="2819">
                  <c:v>0.00271789309</c:v>
                </c:pt>
                <c:pt idx="2820">
                  <c:v>0.00245565867</c:v>
                </c:pt>
                <c:pt idx="2821">
                  <c:v>0.00082896303</c:v>
                </c:pt>
                <c:pt idx="2822">
                  <c:v>0.00192009557</c:v>
                </c:pt>
                <c:pt idx="2823">
                  <c:v>0.0008060389</c:v>
                </c:pt>
                <c:pt idx="2824">
                  <c:v>5.62846604443</c:v>
                </c:pt>
                <c:pt idx="2825">
                  <c:v>0.00103486324</c:v>
                </c:pt>
                <c:pt idx="2826">
                  <c:v>0.00037605211</c:v>
                </c:pt>
                <c:pt idx="2827">
                  <c:v>0.00076162344</c:v>
                </c:pt>
                <c:pt idx="2828">
                  <c:v>0.00181344572</c:v>
                </c:pt>
                <c:pt idx="2829">
                  <c:v>0.00057555013</c:v>
                </c:pt>
                <c:pt idx="2830">
                  <c:v>0.00057684254</c:v>
                </c:pt>
                <c:pt idx="2831">
                  <c:v>0.00102992367</c:v>
                </c:pt>
                <c:pt idx="2832">
                  <c:v>0.0008375988</c:v>
                </c:pt>
                <c:pt idx="2833">
                  <c:v>0.00086337144</c:v>
                </c:pt>
                <c:pt idx="2834">
                  <c:v>0.00066470621</c:v>
                </c:pt>
                <c:pt idx="2835">
                  <c:v>0.00617452974</c:v>
                </c:pt>
                <c:pt idx="2836">
                  <c:v>0.001362076</c:v>
                </c:pt>
                <c:pt idx="2837">
                  <c:v>0.00031440198</c:v>
                </c:pt>
                <c:pt idx="2838">
                  <c:v>0.00017368959</c:v>
                </c:pt>
                <c:pt idx="2839">
                  <c:v>0.00086816559</c:v>
                </c:pt>
                <c:pt idx="2840">
                  <c:v>0.00890588048</c:v>
                </c:pt>
                <c:pt idx="2841">
                  <c:v>0.00034208654</c:v>
                </c:pt>
                <c:pt idx="2842">
                  <c:v>0.00149718271</c:v>
                </c:pt>
                <c:pt idx="2843">
                  <c:v>0.00216754164</c:v>
                </c:pt>
                <c:pt idx="2844">
                  <c:v>0.00115023345</c:v>
                </c:pt>
                <c:pt idx="2845">
                  <c:v>0.0030435066</c:v>
                </c:pt>
                <c:pt idx="2846">
                  <c:v>0.00863276865</c:v>
                </c:pt>
                <c:pt idx="2847">
                  <c:v>0.00109608441</c:v>
                </c:pt>
                <c:pt idx="2848">
                  <c:v>0.01729819219</c:v>
                </c:pt>
                <c:pt idx="2849">
                  <c:v>0.00039699194</c:v>
                </c:pt>
                <c:pt idx="2850">
                  <c:v>0.00066796103</c:v>
                </c:pt>
                <c:pt idx="2851">
                  <c:v>0.0036337885</c:v>
                </c:pt>
                <c:pt idx="2852">
                  <c:v>0.00304705688</c:v>
                </c:pt>
                <c:pt idx="2853">
                  <c:v>9.542263060679998</c:v>
                </c:pt>
                <c:pt idx="2854">
                  <c:v>0.01640380574</c:v>
                </c:pt>
                <c:pt idx="2855">
                  <c:v>0.00044462042</c:v>
                </c:pt>
                <c:pt idx="2856">
                  <c:v>0.00035377302</c:v>
                </c:pt>
                <c:pt idx="2857">
                  <c:v>0.00049772167</c:v>
                </c:pt>
                <c:pt idx="2858">
                  <c:v>0.00061818621</c:v>
                </c:pt>
                <c:pt idx="2859">
                  <c:v>0.00078492353</c:v>
                </c:pt>
                <c:pt idx="2860">
                  <c:v>0.00040768766</c:v>
                </c:pt>
                <c:pt idx="2861">
                  <c:v>8.97647347025</c:v>
                </c:pt>
                <c:pt idx="2862">
                  <c:v>7.01342308648</c:v>
                </c:pt>
                <c:pt idx="2863">
                  <c:v>0.00073117358</c:v>
                </c:pt>
                <c:pt idx="2864">
                  <c:v>0.00181291214</c:v>
                </c:pt>
                <c:pt idx="2865">
                  <c:v>0.01023686528</c:v>
                </c:pt>
                <c:pt idx="2866">
                  <c:v>0.00131108957</c:v>
                </c:pt>
                <c:pt idx="2867">
                  <c:v>0.00165533533</c:v>
                </c:pt>
                <c:pt idx="2868">
                  <c:v>0.0007458705</c:v>
                </c:pt>
                <c:pt idx="2869">
                  <c:v>0.00111443371</c:v>
                </c:pt>
                <c:pt idx="2870">
                  <c:v>0.00046301274</c:v>
                </c:pt>
                <c:pt idx="2871">
                  <c:v>0.00122518476</c:v>
                </c:pt>
                <c:pt idx="2872">
                  <c:v>0.00013003692</c:v>
                </c:pt>
                <c:pt idx="2873">
                  <c:v>0.00014737487</c:v>
                </c:pt>
                <c:pt idx="2874">
                  <c:v>0.00072763155</c:v>
                </c:pt>
                <c:pt idx="2875">
                  <c:v>0.00274889882</c:v>
                </c:pt>
                <c:pt idx="2876">
                  <c:v>0.00030417943</c:v>
                </c:pt>
                <c:pt idx="2877">
                  <c:v>0.00024399731</c:v>
                </c:pt>
                <c:pt idx="2878">
                  <c:v>0.00011377526</c:v>
                </c:pt>
                <c:pt idx="2879">
                  <c:v>0.00101917783</c:v>
                </c:pt>
                <c:pt idx="2880">
                  <c:v>0.00042947193</c:v>
                </c:pt>
                <c:pt idx="2881">
                  <c:v>0.00013638354</c:v>
                </c:pt>
                <c:pt idx="2882">
                  <c:v>0.00187239791</c:v>
                </c:pt>
                <c:pt idx="2883">
                  <c:v>0.00047560527</c:v>
                </c:pt>
                <c:pt idx="2884">
                  <c:v>0.00025869997</c:v>
                </c:pt>
                <c:pt idx="2885">
                  <c:v>0.00010471837</c:v>
                </c:pt>
                <c:pt idx="2886">
                  <c:v>0.00027301577</c:v>
                </c:pt>
                <c:pt idx="2887">
                  <c:v>0.00012718361</c:v>
                </c:pt>
                <c:pt idx="2888">
                  <c:v>0.00096454465</c:v>
                </c:pt>
                <c:pt idx="2889">
                  <c:v>0.00077876701</c:v>
                </c:pt>
                <c:pt idx="2890">
                  <c:v>0.00204512302</c:v>
                </c:pt>
                <c:pt idx="2891">
                  <c:v>0.00152007548</c:v>
                </c:pt>
                <c:pt idx="2892">
                  <c:v>0.00048472389</c:v>
                </c:pt>
                <c:pt idx="2893">
                  <c:v>0.00126844211</c:v>
                </c:pt>
                <c:pt idx="2894">
                  <c:v>0.00033104272</c:v>
                </c:pt>
                <c:pt idx="2895">
                  <c:v>0.00145476983</c:v>
                </c:pt>
                <c:pt idx="2896">
                  <c:v>0.000504149</c:v>
                </c:pt>
                <c:pt idx="2897">
                  <c:v>0.00061787192</c:v>
                </c:pt>
                <c:pt idx="2898">
                  <c:v>0.0023559716</c:v>
                </c:pt>
                <c:pt idx="2899">
                  <c:v>0.00205542631</c:v>
                </c:pt>
                <c:pt idx="2900">
                  <c:v>0.000485391</c:v>
                </c:pt>
                <c:pt idx="2901">
                  <c:v>0.00285845134</c:v>
                </c:pt>
                <c:pt idx="2902">
                  <c:v>0.00122817294</c:v>
                </c:pt>
                <c:pt idx="2903">
                  <c:v>0.00020789779</c:v>
                </c:pt>
                <c:pt idx="2904">
                  <c:v>0.0001172988</c:v>
                </c:pt>
                <c:pt idx="2905">
                  <c:v>0.00064682389</c:v>
                </c:pt>
                <c:pt idx="2906">
                  <c:v>0.00010438197</c:v>
                </c:pt>
                <c:pt idx="2907">
                  <c:v>0.00053579971</c:v>
                </c:pt>
                <c:pt idx="2908">
                  <c:v>0.0011995273</c:v>
                </c:pt>
                <c:pt idx="2909">
                  <c:v>0.00175589321</c:v>
                </c:pt>
                <c:pt idx="2910">
                  <c:v>0.00027842579</c:v>
                </c:pt>
                <c:pt idx="2911">
                  <c:v>0.00048342463</c:v>
                </c:pt>
                <c:pt idx="2912">
                  <c:v>0.00050537426</c:v>
                </c:pt>
                <c:pt idx="2913">
                  <c:v>0.00028267604</c:v>
                </c:pt>
                <c:pt idx="2914">
                  <c:v>0.00126734786</c:v>
                </c:pt>
                <c:pt idx="2915">
                  <c:v>0.00129412959</c:v>
                </c:pt>
                <c:pt idx="2916">
                  <c:v>0.00106751171</c:v>
                </c:pt>
                <c:pt idx="2917">
                  <c:v>0.00041623258</c:v>
                </c:pt>
                <c:pt idx="2918">
                  <c:v>0.00402778979</c:v>
                </c:pt>
                <c:pt idx="2919">
                  <c:v>0.0014643301</c:v>
                </c:pt>
                <c:pt idx="2920">
                  <c:v>0.00277684157</c:v>
                </c:pt>
                <c:pt idx="2921">
                  <c:v>0.00115672369</c:v>
                </c:pt>
                <c:pt idx="2922">
                  <c:v>0.00097286012</c:v>
                </c:pt>
                <c:pt idx="2923">
                  <c:v>0.00108642037</c:v>
                </c:pt>
                <c:pt idx="2924">
                  <c:v>0.00061132262</c:v>
                </c:pt>
                <c:pt idx="2925">
                  <c:v>0.00132501927</c:v>
                </c:pt>
                <c:pt idx="2926">
                  <c:v>0.00308715293</c:v>
                </c:pt>
                <c:pt idx="2927">
                  <c:v>0.0014275245</c:v>
                </c:pt>
                <c:pt idx="2928">
                  <c:v>0.00061141419</c:v>
                </c:pt>
                <c:pt idx="2929">
                  <c:v>0.00033603232</c:v>
                </c:pt>
                <c:pt idx="2930">
                  <c:v>0.00035622305</c:v>
                </c:pt>
                <c:pt idx="2931">
                  <c:v>0.0020430941</c:v>
                </c:pt>
                <c:pt idx="2932">
                  <c:v>0.00166495414</c:v>
                </c:pt>
                <c:pt idx="2933">
                  <c:v>0.00269641628</c:v>
                </c:pt>
                <c:pt idx="2934">
                  <c:v>0.00177544271</c:v>
                </c:pt>
                <c:pt idx="2935">
                  <c:v>0.00058820442</c:v>
                </c:pt>
                <c:pt idx="2936">
                  <c:v>0.00171930426</c:v>
                </c:pt>
                <c:pt idx="2937">
                  <c:v>0.00289045657</c:v>
                </c:pt>
                <c:pt idx="2938">
                  <c:v>0.00155928808</c:v>
                </c:pt>
                <c:pt idx="2939">
                  <c:v>0.00150081617</c:v>
                </c:pt>
                <c:pt idx="2940">
                  <c:v>0.08753114633</c:v>
                </c:pt>
                <c:pt idx="2941">
                  <c:v>0.00024028576</c:v>
                </c:pt>
                <c:pt idx="2942">
                  <c:v>0.00061798085</c:v>
                </c:pt>
                <c:pt idx="2943">
                  <c:v>0.00099027947</c:v>
                </c:pt>
                <c:pt idx="2944">
                  <c:v>0.00248616276</c:v>
                </c:pt>
                <c:pt idx="2945">
                  <c:v>0.00044669759</c:v>
                </c:pt>
                <c:pt idx="2946">
                  <c:v>0.00089851679</c:v>
                </c:pt>
                <c:pt idx="2947">
                  <c:v>0.00086313297</c:v>
                </c:pt>
                <c:pt idx="2948">
                  <c:v>0.00131635528</c:v>
                </c:pt>
                <c:pt idx="2949">
                  <c:v>0.0001225345</c:v>
                </c:pt>
                <c:pt idx="2950">
                  <c:v>0.00094554831</c:v>
                </c:pt>
                <c:pt idx="2951">
                  <c:v>0.00040686581</c:v>
                </c:pt>
                <c:pt idx="2952">
                  <c:v>0.05971402595</c:v>
                </c:pt>
                <c:pt idx="2953">
                  <c:v>0.00198821233</c:v>
                </c:pt>
                <c:pt idx="2954">
                  <c:v>0.00033614574</c:v>
                </c:pt>
                <c:pt idx="2955">
                  <c:v>0.00094529025</c:v>
                </c:pt>
                <c:pt idx="2956">
                  <c:v>0.0003138709</c:v>
                </c:pt>
                <c:pt idx="2957">
                  <c:v>0.00161883743</c:v>
                </c:pt>
                <c:pt idx="2958">
                  <c:v>0.0017549616</c:v>
                </c:pt>
                <c:pt idx="2959">
                  <c:v>0.00019679659</c:v>
                </c:pt>
                <c:pt idx="2960">
                  <c:v>0.00042411996</c:v>
                </c:pt>
                <c:pt idx="2961">
                  <c:v>0.00182925172</c:v>
                </c:pt>
                <c:pt idx="2962">
                  <c:v>0.00647667015</c:v>
                </c:pt>
                <c:pt idx="2963">
                  <c:v>0.00073773653</c:v>
                </c:pt>
                <c:pt idx="2964">
                  <c:v>0.00469257998</c:v>
                </c:pt>
                <c:pt idx="2965">
                  <c:v>0.00121292388</c:v>
                </c:pt>
                <c:pt idx="2966">
                  <c:v>0.00065091226</c:v>
                </c:pt>
                <c:pt idx="2967">
                  <c:v>0.00093035306</c:v>
                </c:pt>
                <c:pt idx="2968">
                  <c:v>0.44664138027</c:v>
                </c:pt>
                <c:pt idx="2969">
                  <c:v>0.00181079864</c:v>
                </c:pt>
                <c:pt idx="2970">
                  <c:v>0.00134778958</c:v>
                </c:pt>
                <c:pt idx="2971">
                  <c:v>0.00038504038</c:v>
                </c:pt>
                <c:pt idx="2972">
                  <c:v>0.00140225148</c:v>
                </c:pt>
                <c:pt idx="2973">
                  <c:v>0.00102600212</c:v>
                </c:pt>
                <c:pt idx="2974">
                  <c:v>0.00180949313</c:v>
                </c:pt>
                <c:pt idx="2975">
                  <c:v>0.00281176734</c:v>
                </c:pt>
                <c:pt idx="2976">
                  <c:v>0.00092133884</c:v>
                </c:pt>
                <c:pt idx="2977">
                  <c:v>0.00094617898</c:v>
                </c:pt>
                <c:pt idx="2978">
                  <c:v>0.00120813072</c:v>
                </c:pt>
                <c:pt idx="2979">
                  <c:v>0.00052521403</c:v>
                </c:pt>
                <c:pt idx="2980">
                  <c:v>0.00072484436</c:v>
                </c:pt>
                <c:pt idx="2981">
                  <c:v>0.00083700932</c:v>
                </c:pt>
                <c:pt idx="2982">
                  <c:v>0.00075910448</c:v>
                </c:pt>
                <c:pt idx="2983">
                  <c:v>0.00061353261</c:v>
                </c:pt>
                <c:pt idx="2984">
                  <c:v>0.0003913837</c:v>
                </c:pt>
                <c:pt idx="2985">
                  <c:v>0.0007896559</c:v>
                </c:pt>
                <c:pt idx="2986">
                  <c:v>0.00050828257</c:v>
                </c:pt>
                <c:pt idx="2987">
                  <c:v>0.00115126595</c:v>
                </c:pt>
                <c:pt idx="2988">
                  <c:v>0.38184689934</c:v>
                </c:pt>
                <c:pt idx="2989">
                  <c:v>0.00047010513</c:v>
                </c:pt>
                <c:pt idx="2990">
                  <c:v>0.00047158665</c:v>
                </c:pt>
                <c:pt idx="2991">
                  <c:v>0.00242820012</c:v>
                </c:pt>
                <c:pt idx="2992">
                  <c:v>0.0021664807</c:v>
                </c:pt>
                <c:pt idx="2993">
                  <c:v>0.00047906426</c:v>
                </c:pt>
                <c:pt idx="2994">
                  <c:v>0.00142885211</c:v>
                </c:pt>
                <c:pt idx="2995">
                  <c:v>0.0008641902</c:v>
                </c:pt>
                <c:pt idx="2996">
                  <c:v>0.00089152653</c:v>
                </c:pt>
                <c:pt idx="2997">
                  <c:v>0.00614052973</c:v>
                </c:pt>
                <c:pt idx="2998">
                  <c:v>0.00095513778</c:v>
                </c:pt>
                <c:pt idx="2999">
                  <c:v>0.00090952574</c:v>
                </c:pt>
                <c:pt idx="3000">
                  <c:v>0.00071220953</c:v>
                </c:pt>
                <c:pt idx="3001">
                  <c:v>0.00018135635</c:v>
                </c:pt>
                <c:pt idx="3002">
                  <c:v>0.00011207835</c:v>
                </c:pt>
                <c:pt idx="3003">
                  <c:v>0.00099448554</c:v>
                </c:pt>
                <c:pt idx="3004">
                  <c:v>0.00062860535</c:v>
                </c:pt>
                <c:pt idx="3005">
                  <c:v>4.0602762319</c:v>
                </c:pt>
                <c:pt idx="3006">
                  <c:v>0.00102404104</c:v>
                </c:pt>
                <c:pt idx="3007">
                  <c:v>5.168408730169981</c:v>
                </c:pt>
                <c:pt idx="3008">
                  <c:v>0.00065570621</c:v>
                </c:pt>
                <c:pt idx="3009">
                  <c:v>0.00019042134</c:v>
                </c:pt>
                <c:pt idx="3010">
                  <c:v>0.00070335353</c:v>
                </c:pt>
                <c:pt idx="3011">
                  <c:v>0.00135748711</c:v>
                </c:pt>
                <c:pt idx="3012">
                  <c:v>0.00194519948</c:v>
                </c:pt>
                <c:pt idx="3013">
                  <c:v>0.00253141861</c:v>
                </c:pt>
                <c:pt idx="3014">
                  <c:v>0.00090914252</c:v>
                </c:pt>
                <c:pt idx="3015">
                  <c:v>0.00296199994</c:v>
                </c:pt>
                <c:pt idx="3016">
                  <c:v>0.00102349353</c:v>
                </c:pt>
                <c:pt idx="3017">
                  <c:v>0.00032070187</c:v>
                </c:pt>
                <c:pt idx="3018">
                  <c:v>0.01731354082</c:v>
                </c:pt>
                <c:pt idx="3019">
                  <c:v>0.00714209469</c:v>
                </c:pt>
                <c:pt idx="3020">
                  <c:v>0.00030657773</c:v>
                </c:pt>
                <c:pt idx="3021">
                  <c:v>0.00269185358</c:v>
                </c:pt>
                <c:pt idx="3022">
                  <c:v>0.00218855317</c:v>
                </c:pt>
                <c:pt idx="3023">
                  <c:v>0.00179491189</c:v>
                </c:pt>
                <c:pt idx="3024">
                  <c:v>0.00169312301</c:v>
                </c:pt>
                <c:pt idx="3025">
                  <c:v>0.0013907288</c:v>
                </c:pt>
                <c:pt idx="3026">
                  <c:v>0.0060639735</c:v>
                </c:pt>
                <c:pt idx="3027">
                  <c:v>0.00163467253</c:v>
                </c:pt>
                <c:pt idx="3028">
                  <c:v>0.01137102828</c:v>
                </c:pt>
                <c:pt idx="3029">
                  <c:v>0.00229212901</c:v>
                </c:pt>
                <c:pt idx="3030">
                  <c:v>0.00174536323</c:v>
                </c:pt>
                <c:pt idx="3031">
                  <c:v>0.00085104789</c:v>
                </c:pt>
                <c:pt idx="3032">
                  <c:v>0.00116801488</c:v>
                </c:pt>
                <c:pt idx="3033">
                  <c:v>0.00207433326</c:v>
                </c:pt>
                <c:pt idx="3034">
                  <c:v>0.00055456926</c:v>
                </c:pt>
                <c:pt idx="3035">
                  <c:v>0.00071241538</c:v>
                </c:pt>
                <c:pt idx="3036">
                  <c:v>2.15071712673</c:v>
                </c:pt>
                <c:pt idx="3037">
                  <c:v>0.00195487572</c:v>
                </c:pt>
                <c:pt idx="3038">
                  <c:v>0.00197847285</c:v>
                </c:pt>
                <c:pt idx="3039">
                  <c:v>0.00170113188</c:v>
                </c:pt>
                <c:pt idx="3040">
                  <c:v>0.00365667999</c:v>
                </c:pt>
                <c:pt idx="3041">
                  <c:v>0.00174229463</c:v>
                </c:pt>
                <c:pt idx="3042">
                  <c:v>0.00734233008</c:v>
                </c:pt>
                <c:pt idx="3043">
                  <c:v>0.00016867279</c:v>
                </c:pt>
                <c:pt idx="3044">
                  <c:v>0.00040951736</c:v>
                </c:pt>
                <c:pt idx="3045">
                  <c:v>0.00031970862</c:v>
                </c:pt>
                <c:pt idx="3046">
                  <c:v>0.00538771921</c:v>
                </c:pt>
                <c:pt idx="3047">
                  <c:v>0.00813950312</c:v>
                </c:pt>
                <c:pt idx="3048">
                  <c:v>0.00292653265</c:v>
                </c:pt>
                <c:pt idx="3049">
                  <c:v>0.00040627007</c:v>
                </c:pt>
                <c:pt idx="3050">
                  <c:v>0.00019623912</c:v>
                </c:pt>
                <c:pt idx="3051">
                  <c:v>0.00017951853</c:v>
                </c:pt>
                <c:pt idx="3052">
                  <c:v>0.00205478979</c:v>
                </c:pt>
                <c:pt idx="3053">
                  <c:v>0.0008807527</c:v>
                </c:pt>
                <c:pt idx="3054">
                  <c:v>0.00075703707</c:v>
                </c:pt>
                <c:pt idx="3055">
                  <c:v>0.00070333576</c:v>
                </c:pt>
                <c:pt idx="3056">
                  <c:v>0.00282350375</c:v>
                </c:pt>
                <c:pt idx="3057">
                  <c:v>0.00101192374</c:v>
                </c:pt>
                <c:pt idx="3058">
                  <c:v>0.00098970353</c:v>
                </c:pt>
                <c:pt idx="3059">
                  <c:v>0.00174782505</c:v>
                </c:pt>
                <c:pt idx="3060">
                  <c:v>0.00087658709</c:v>
                </c:pt>
                <c:pt idx="3061">
                  <c:v>0.00050838048</c:v>
                </c:pt>
                <c:pt idx="3062">
                  <c:v>0.00023730451</c:v>
                </c:pt>
                <c:pt idx="3063">
                  <c:v>0.00012891576</c:v>
                </c:pt>
                <c:pt idx="3064">
                  <c:v>0.00374714916</c:v>
                </c:pt>
                <c:pt idx="3065">
                  <c:v>0.00092341582</c:v>
                </c:pt>
                <c:pt idx="3066">
                  <c:v>0.000199093</c:v>
                </c:pt>
                <c:pt idx="3067">
                  <c:v>0.00120897134</c:v>
                </c:pt>
                <c:pt idx="3068">
                  <c:v>0.00144602431</c:v>
                </c:pt>
                <c:pt idx="3069">
                  <c:v>0.00028866947</c:v>
                </c:pt>
                <c:pt idx="3070">
                  <c:v>0.00087606983</c:v>
                </c:pt>
                <c:pt idx="3071">
                  <c:v>0.00104145646</c:v>
                </c:pt>
                <c:pt idx="3072">
                  <c:v>0.00250524108</c:v>
                </c:pt>
                <c:pt idx="3073">
                  <c:v>0.04893311109</c:v>
                </c:pt>
                <c:pt idx="3074">
                  <c:v>0.00108333896</c:v>
                </c:pt>
                <c:pt idx="3075">
                  <c:v>0.00041733344</c:v>
                </c:pt>
                <c:pt idx="3076">
                  <c:v>0.000660882</c:v>
                </c:pt>
                <c:pt idx="3077">
                  <c:v>0.01606248144</c:v>
                </c:pt>
                <c:pt idx="3078">
                  <c:v>0.00277743638</c:v>
                </c:pt>
                <c:pt idx="3079">
                  <c:v>0.00268726383</c:v>
                </c:pt>
                <c:pt idx="3080">
                  <c:v>0.00092858981</c:v>
                </c:pt>
                <c:pt idx="3081">
                  <c:v>0.0011624511</c:v>
                </c:pt>
                <c:pt idx="3082">
                  <c:v>0.0589040105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2614976"/>
        <c:axId val="-2062602480"/>
      </c:scatterChart>
      <c:valAx>
        <c:axId val="-2062614976"/>
        <c:scaling>
          <c:orientation val="minMax"/>
          <c:max val="3500.0"/>
          <c:min val="0.0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62602480"/>
        <c:crossesAt val="0.0"/>
        <c:crossBetween val="midCat"/>
      </c:valAx>
      <c:valAx>
        <c:axId val="-2062602480"/>
        <c:scaling>
          <c:logBase val="10.0"/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6261497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Hidden-Memory</a:t>
            </a:r>
            <a:endParaRPr lang="en-US" sz="1400" dirty="0"/>
          </a:p>
        </c:rich>
      </c:tx>
      <c:layout>
        <c:manualLayout>
          <c:xMode val="edge"/>
          <c:yMode val="edge"/>
          <c:x val="0.197113298337708"/>
          <c:y val="0.015081656459609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813394937203097"/>
          <c:y val="0.0555023923444976"/>
          <c:w val="0.856659922717994"/>
          <c:h val="0.88229665071770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recall!$B$1</c:f>
              <c:strCache>
                <c:ptCount val="1"/>
                <c:pt idx="0">
                  <c:v>NTM1</c:v>
                </c:pt>
              </c:strCache>
            </c:strRef>
          </c:tx>
          <c:spPr>
            <a:ln w="47625">
              <a:noFill/>
            </a:ln>
          </c:spPr>
          <c:marker>
            <c:symbol val="diamond"/>
            <c:size val="2"/>
          </c:marker>
          <c:yVal>
            <c:numRef>
              <c:f>recall!$B$2:$B$3500</c:f>
              <c:numCache>
                <c:formatCode>General</c:formatCode>
                <c:ptCount val="3499"/>
                <c:pt idx="0">
                  <c:v>1.1601093151</c:v>
                </c:pt>
                <c:pt idx="1">
                  <c:v>0.7828781702</c:v>
                </c:pt>
                <c:pt idx="2">
                  <c:v>1.0449202373</c:v>
                </c:pt>
                <c:pt idx="3">
                  <c:v>2.1535285148</c:v>
                </c:pt>
                <c:pt idx="4">
                  <c:v>0.9312886563</c:v>
                </c:pt>
                <c:pt idx="5">
                  <c:v>0.6801527859</c:v>
                </c:pt>
                <c:pt idx="6">
                  <c:v>2.2112255627</c:v>
                </c:pt>
                <c:pt idx="7">
                  <c:v>0.6987957336</c:v>
                </c:pt>
                <c:pt idx="8">
                  <c:v>0.6495813565</c:v>
                </c:pt>
                <c:pt idx="9">
                  <c:v>1.192483957</c:v>
                </c:pt>
                <c:pt idx="10">
                  <c:v>0.8816133853</c:v>
                </c:pt>
                <c:pt idx="11">
                  <c:v>0.9059307234</c:v>
                </c:pt>
                <c:pt idx="12">
                  <c:v>1.4762379723</c:v>
                </c:pt>
                <c:pt idx="13">
                  <c:v>0.8374394807</c:v>
                </c:pt>
                <c:pt idx="14">
                  <c:v>1.3731208129</c:v>
                </c:pt>
                <c:pt idx="15">
                  <c:v>1.0690216563</c:v>
                </c:pt>
                <c:pt idx="16">
                  <c:v>1.4131532855</c:v>
                </c:pt>
                <c:pt idx="17">
                  <c:v>1.9575155572</c:v>
                </c:pt>
                <c:pt idx="18">
                  <c:v>2.1873186325</c:v>
                </c:pt>
                <c:pt idx="19">
                  <c:v>0.797465565</c:v>
                </c:pt>
                <c:pt idx="20">
                  <c:v>1.0606329058</c:v>
                </c:pt>
                <c:pt idx="21">
                  <c:v>0.8559093802</c:v>
                </c:pt>
                <c:pt idx="22">
                  <c:v>1.2744783987</c:v>
                </c:pt>
                <c:pt idx="23">
                  <c:v>0.8233341951</c:v>
                </c:pt>
                <c:pt idx="24">
                  <c:v>0.8610630097</c:v>
                </c:pt>
                <c:pt idx="25">
                  <c:v>1.3051617306</c:v>
                </c:pt>
                <c:pt idx="26">
                  <c:v>0.8675045783</c:v>
                </c:pt>
                <c:pt idx="27">
                  <c:v>0.9876926763</c:v>
                </c:pt>
                <c:pt idx="28">
                  <c:v>0.6745482902</c:v>
                </c:pt>
                <c:pt idx="29">
                  <c:v>1.3608529458</c:v>
                </c:pt>
                <c:pt idx="30">
                  <c:v>1.0670352472</c:v>
                </c:pt>
                <c:pt idx="31">
                  <c:v>0.6986363561</c:v>
                </c:pt>
                <c:pt idx="32">
                  <c:v>1.0902764906</c:v>
                </c:pt>
                <c:pt idx="33">
                  <c:v>0.8707143326</c:v>
                </c:pt>
                <c:pt idx="34">
                  <c:v>1.363726504</c:v>
                </c:pt>
                <c:pt idx="35">
                  <c:v>1.9808247086</c:v>
                </c:pt>
                <c:pt idx="36">
                  <c:v>1.9410195469</c:v>
                </c:pt>
                <c:pt idx="37">
                  <c:v>0.9583615747</c:v>
                </c:pt>
                <c:pt idx="38">
                  <c:v>0.7487611223</c:v>
                </c:pt>
                <c:pt idx="39">
                  <c:v>2.0801905583</c:v>
                </c:pt>
                <c:pt idx="40">
                  <c:v>0.6942112577</c:v>
                </c:pt>
                <c:pt idx="41">
                  <c:v>2.0398022449</c:v>
                </c:pt>
                <c:pt idx="42">
                  <c:v>0.779099325</c:v>
                </c:pt>
                <c:pt idx="43">
                  <c:v>0.7550947107</c:v>
                </c:pt>
                <c:pt idx="44">
                  <c:v>1.3794056786</c:v>
                </c:pt>
                <c:pt idx="45">
                  <c:v>1.3001563053</c:v>
                </c:pt>
                <c:pt idx="46">
                  <c:v>1.0624176234</c:v>
                </c:pt>
                <c:pt idx="47">
                  <c:v>1.1990346466</c:v>
                </c:pt>
                <c:pt idx="48">
                  <c:v>1.5606912582</c:v>
                </c:pt>
                <c:pt idx="49">
                  <c:v>1.2676481718</c:v>
                </c:pt>
                <c:pt idx="50">
                  <c:v>2.1699637915</c:v>
                </c:pt>
                <c:pt idx="51">
                  <c:v>0.6644359396</c:v>
                </c:pt>
                <c:pt idx="52">
                  <c:v>1.0413702896</c:v>
                </c:pt>
                <c:pt idx="53">
                  <c:v>0.8629652102</c:v>
                </c:pt>
                <c:pt idx="54">
                  <c:v>2.2412196928</c:v>
                </c:pt>
                <c:pt idx="55">
                  <c:v>0.7153494148</c:v>
                </c:pt>
                <c:pt idx="56">
                  <c:v>0.6806280677</c:v>
                </c:pt>
                <c:pt idx="57">
                  <c:v>0.6196146958</c:v>
                </c:pt>
                <c:pt idx="58">
                  <c:v>0.9134585573</c:v>
                </c:pt>
                <c:pt idx="59">
                  <c:v>1.3735171035</c:v>
                </c:pt>
                <c:pt idx="60">
                  <c:v>2.1606579375</c:v>
                </c:pt>
                <c:pt idx="61">
                  <c:v>1.3831410425</c:v>
                </c:pt>
                <c:pt idx="62">
                  <c:v>0.6914439608</c:v>
                </c:pt>
                <c:pt idx="63">
                  <c:v>2.0677098048</c:v>
                </c:pt>
                <c:pt idx="64">
                  <c:v>0.8172527041</c:v>
                </c:pt>
                <c:pt idx="65">
                  <c:v>0.8627374407</c:v>
                </c:pt>
                <c:pt idx="66">
                  <c:v>1.0587450192</c:v>
                </c:pt>
                <c:pt idx="67">
                  <c:v>0.838577729</c:v>
                </c:pt>
                <c:pt idx="68">
                  <c:v>1.0254106691</c:v>
                </c:pt>
                <c:pt idx="69">
                  <c:v>1.9425051914</c:v>
                </c:pt>
                <c:pt idx="70">
                  <c:v>0.7053929708</c:v>
                </c:pt>
                <c:pt idx="71">
                  <c:v>0.7936787939</c:v>
                </c:pt>
                <c:pt idx="72">
                  <c:v>0.6366634598</c:v>
                </c:pt>
                <c:pt idx="73">
                  <c:v>0.9708017833</c:v>
                </c:pt>
                <c:pt idx="74">
                  <c:v>0.8935759582</c:v>
                </c:pt>
                <c:pt idx="75">
                  <c:v>0.9163958084</c:v>
                </c:pt>
                <c:pt idx="76">
                  <c:v>1.4073779711</c:v>
                </c:pt>
                <c:pt idx="77">
                  <c:v>1.0176095146</c:v>
                </c:pt>
                <c:pt idx="78">
                  <c:v>0.7719804332</c:v>
                </c:pt>
                <c:pt idx="79">
                  <c:v>0.6993769619</c:v>
                </c:pt>
                <c:pt idx="80">
                  <c:v>1.0482118538</c:v>
                </c:pt>
                <c:pt idx="81">
                  <c:v>1.3525489448</c:v>
                </c:pt>
                <c:pt idx="82">
                  <c:v>0.8877180357</c:v>
                </c:pt>
                <c:pt idx="83">
                  <c:v>2.1846398251</c:v>
                </c:pt>
                <c:pt idx="84">
                  <c:v>1.0390403787</c:v>
                </c:pt>
                <c:pt idx="85">
                  <c:v>0.7023425329</c:v>
                </c:pt>
                <c:pt idx="86">
                  <c:v>1.9975780189</c:v>
                </c:pt>
                <c:pt idx="87">
                  <c:v>1.21631008</c:v>
                </c:pt>
                <c:pt idx="88">
                  <c:v>2.0741893718</c:v>
                </c:pt>
                <c:pt idx="89">
                  <c:v>0.7194233016</c:v>
                </c:pt>
                <c:pt idx="90">
                  <c:v>0.6871358976</c:v>
                </c:pt>
                <c:pt idx="91">
                  <c:v>2.036972115199998</c:v>
                </c:pt>
                <c:pt idx="92">
                  <c:v>0.7560137303</c:v>
                </c:pt>
                <c:pt idx="93">
                  <c:v>0.8221997131</c:v>
                </c:pt>
                <c:pt idx="94">
                  <c:v>1.9358773568</c:v>
                </c:pt>
                <c:pt idx="95">
                  <c:v>0.7613302155</c:v>
                </c:pt>
                <c:pt idx="96">
                  <c:v>2.1743557238</c:v>
                </c:pt>
                <c:pt idx="97">
                  <c:v>0.6757370352</c:v>
                </c:pt>
                <c:pt idx="98">
                  <c:v>0.7664351269</c:v>
                </c:pt>
                <c:pt idx="99">
                  <c:v>1.2916983751</c:v>
                </c:pt>
                <c:pt idx="100">
                  <c:v>1.0738876796</c:v>
                </c:pt>
                <c:pt idx="101">
                  <c:v>0.644247848</c:v>
                </c:pt>
                <c:pt idx="102">
                  <c:v>0.7795220704</c:v>
                </c:pt>
                <c:pt idx="103">
                  <c:v>0.9461379839</c:v>
                </c:pt>
                <c:pt idx="104">
                  <c:v>1.1071506753</c:v>
                </c:pt>
                <c:pt idx="105">
                  <c:v>1.9059549504</c:v>
                </c:pt>
                <c:pt idx="106">
                  <c:v>0.5771327838</c:v>
                </c:pt>
                <c:pt idx="107">
                  <c:v>2.2453347034</c:v>
                </c:pt>
                <c:pt idx="108">
                  <c:v>0.8160200536</c:v>
                </c:pt>
                <c:pt idx="109">
                  <c:v>0.8584029531</c:v>
                </c:pt>
                <c:pt idx="110">
                  <c:v>0.6899316607</c:v>
                </c:pt>
                <c:pt idx="111">
                  <c:v>0.6043403405</c:v>
                </c:pt>
                <c:pt idx="112">
                  <c:v>1.18726484</c:v>
                </c:pt>
                <c:pt idx="113">
                  <c:v>1.7157567578</c:v>
                </c:pt>
                <c:pt idx="114">
                  <c:v>0.9785003536</c:v>
                </c:pt>
                <c:pt idx="115">
                  <c:v>1.8107585636</c:v>
                </c:pt>
                <c:pt idx="116">
                  <c:v>0.8729894399</c:v>
                </c:pt>
                <c:pt idx="117">
                  <c:v>2.2235171805</c:v>
                </c:pt>
                <c:pt idx="118">
                  <c:v>0.8583912308</c:v>
                </c:pt>
                <c:pt idx="119">
                  <c:v>0.6498117517</c:v>
                </c:pt>
                <c:pt idx="120">
                  <c:v>0.6911452779</c:v>
                </c:pt>
                <c:pt idx="121">
                  <c:v>1.9190206293</c:v>
                </c:pt>
                <c:pt idx="122">
                  <c:v>1.4088528917</c:v>
                </c:pt>
                <c:pt idx="123">
                  <c:v>1.3665456592</c:v>
                </c:pt>
                <c:pt idx="124">
                  <c:v>0.778225124</c:v>
                </c:pt>
                <c:pt idx="125">
                  <c:v>0.8669406267</c:v>
                </c:pt>
                <c:pt idx="126">
                  <c:v>1.973498341</c:v>
                </c:pt>
                <c:pt idx="127">
                  <c:v>1.9943880021</c:v>
                </c:pt>
                <c:pt idx="128">
                  <c:v>1.047941173</c:v>
                </c:pt>
                <c:pt idx="129">
                  <c:v>1.529093553</c:v>
                </c:pt>
                <c:pt idx="130">
                  <c:v>1.0058335252</c:v>
                </c:pt>
                <c:pt idx="131">
                  <c:v>1.4854563557</c:v>
                </c:pt>
                <c:pt idx="132">
                  <c:v>1.0975915129</c:v>
                </c:pt>
                <c:pt idx="133">
                  <c:v>1.2479470114</c:v>
                </c:pt>
                <c:pt idx="134">
                  <c:v>0.7195988837</c:v>
                </c:pt>
                <c:pt idx="135">
                  <c:v>1.8250735998</c:v>
                </c:pt>
                <c:pt idx="136">
                  <c:v>0.7035321507</c:v>
                </c:pt>
                <c:pt idx="137">
                  <c:v>0.7116201422</c:v>
                </c:pt>
                <c:pt idx="138">
                  <c:v>1.7982467648</c:v>
                </c:pt>
                <c:pt idx="139">
                  <c:v>0.6789132271</c:v>
                </c:pt>
                <c:pt idx="140">
                  <c:v>0.8508400643</c:v>
                </c:pt>
                <c:pt idx="141">
                  <c:v>1.7757382692</c:v>
                </c:pt>
                <c:pt idx="142">
                  <c:v>0.4584408025</c:v>
                </c:pt>
                <c:pt idx="143">
                  <c:v>1.7630994714</c:v>
                </c:pt>
                <c:pt idx="144">
                  <c:v>0.6533640815</c:v>
                </c:pt>
                <c:pt idx="145">
                  <c:v>1.8633066612</c:v>
                </c:pt>
                <c:pt idx="146">
                  <c:v>0.7595985065</c:v>
                </c:pt>
                <c:pt idx="147">
                  <c:v>1.6164325756</c:v>
                </c:pt>
                <c:pt idx="148">
                  <c:v>0.578084482</c:v>
                </c:pt>
                <c:pt idx="149">
                  <c:v>0.8357729846</c:v>
                </c:pt>
                <c:pt idx="150">
                  <c:v>0.7369318529</c:v>
                </c:pt>
                <c:pt idx="151">
                  <c:v>0.9561851645</c:v>
                </c:pt>
                <c:pt idx="152">
                  <c:v>0.7278342048</c:v>
                </c:pt>
                <c:pt idx="153">
                  <c:v>1.6184753649</c:v>
                </c:pt>
                <c:pt idx="154">
                  <c:v>1.9026932578</c:v>
                </c:pt>
                <c:pt idx="155">
                  <c:v>2.2510026328</c:v>
                </c:pt>
                <c:pt idx="156">
                  <c:v>1.1858412523</c:v>
                </c:pt>
                <c:pt idx="157">
                  <c:v>1.5045471689</c:v>
                </c:pt>
                <c:pt idx="158">
                  <c:v>1.2730020161</c:v>
                </c:pt>
                <c:pt idx="159">
                  <c:v>0.5936187197</c:v>
                </c:pt>
                <c:pt idx="160">
                  <c:v>1.2001941789</c:v>
                </c:pt>
                <c:pt idx="161">
                  <c:v>1.3959790247</c:v>
                </c:pt>
                <c:pt idx="162">
                  <c:v>1.0499718856</c:v>
                </c:pt>
                <c:pt idx="163">
                  <c:v>0.8898823136</c:v>
                </c:pt>
                <c:pt idx="164">
                  <c:v>0.4379619081</c:v>
                </c:pt>
                <c:pt idx="165">
                  <c:v>1.0912481517</c:v>
                </c:pt>
                <c:pt idx="166">
                  <c:v>0.4705005752</c:v>
                </c:pt>
                <c:pt idx="167">
                  <c:v>0.5703177502</c:v>
                </c:pt>
                <c:pt idx="168">
                  <c:v>1.9537365809</c:v>
                </c:pt>
                <c:pt idx="169">
                  <c:v>1.2138280371</c:v>
                </c:pt>
                <c:pt idx="170">
                  <c:v>0.9420653477</c:v>
                </c:pt>
                <c:pt idx="171">
                  <c:v>0.7702218493</c:v>
                </c:pt>
                <c:pt idx="172">
                  <c:v>1.9002658499</c:v>
                </c:pt>
                <c:pt idx="173">
                  <c:v>1.6763289997</c:v>
                </c:pt>
                <c:pt idx="174">
                  <c:v>0.624087308</c:v>
                </c:pt>
                <c:pt idx="175">
                  <c:v>0.5666460838</c:v>
                </c:pt>
                <c:pt idx="176">
                  <c:v>1.6404461948</c:v>
                </c:pt>
                <c:pt idx="177">
                  <c:v>1.2896128964</c:v>
                </c:pt>
                <c:pt idx="178">
                  <c:v>0.393122924</c:v>
                </c:pt>
                <c:pt idx="179">
                  <c:v>1.1798166818</c:v>
                </c:pt>
                <c:pt idx="180">
                  <c:v>1.4033698567</c:v>
                </c:pt>
                <c:pt idx="181">
                  <c:v>0.7375164559</c:v>
                </c:pt>
                <c:pt idx="182">
                  <c:v>0.6566146053</c:v>
                </c:pt>
                <c:pt idx="183">
                  <c:v>0.7707799689</c:v>
                </c:pt>
                <c:pt idx="184">
                  <c:v>1.2542906799</c:v>
                </c:pt>
                <c:pt idx="185">
                  <c:v>1.1768302168</c:v>
                </c:pt>
                <c:pt idx="186">
                  <c:v>0.6000335801</c:v>
                </c:pt>
                <c:pt idx="187">
                  <c:v>1.5765649465</c:v>
                </c:pt>
                <c:pt idx="188">
                  <c:v>0.772449076</c:v>
                </c:pt>
                <c:pt idx="189">
                  <c:v>1.9617133028</c:v>
                </c:pt>
                <c:pt idx="190">
                  <c:v>0.7505264724</c:v>
                </c:pt>
                <c:pt idx="191">
                  <c:v>1.0147341737</c:v>
                </c:pt>
                <c:pt idx="192">
                  <c:v>0.7833258842</c:v>
                </c:pt>
                <c:pt idx="193">
                  <c:v>0.710747846</c:v>
                </c:pt>
                <c:pt idx="194">
                  <c:v>0.7441228805</c:v>
                </c:pt>
                <c:pt idx="195">
                  <c:v>0.5067138185</c:v>
                </c:pt>
                <c:pt idx="196">
                  <c:v>1.0066925611</c:v>
                </c:pt>
                <c:pt idx="197">
                  <c:v>1.0432721645</c:v>
                </c:pt>
                <c:pt idx="198">
                  <c:v>1.5157525688</c:v>
                </c:pt>
                <c:pt idx="199">
                  <c:v>0.8920549052</c:v>
                </c:pt>
                <c:pt idx="200">
                  <c:v>0.4935298089</c:v>
                </c:pt>
                <c:pt idx="201">
                  <c:v>0.9920470991</c:v>
                </c:pt>
                <c:pt idx="202">
                  <c:v>0.7906933454</c:v>
                </c:pt>
                <c:pt idx="203">
                  <c:v>1.2998024933</c:v>
                </c:pt>
                <c:pt idx="204">
                  <c:v>1.2751775618</c:v>
                </c:pt>
                <c:pt idx="205">
                  <c:v>0.9767288955</c:v>
                </c:pt>
                <c:pt idx="206">
                  <c:v>0.5133967387</c:v>
                </c:pt>
                <c:pt idx="207">
                  <c:v>1.3351922481</c:v>
                </c:pt>
                <c:pt idx="208">
                  <c:v>0.8586416348</c:v>
                </c:pt>
                <c:pt idx="209">
                  <c:v>0.983156581</c:v>
                </c:pt>
                <c:pt idx="210">
                  <c:v>0.4578875481</c:v>
                </c:pt>
                <c:pt idx="211">
                  <c:v>1.0137019758</c:v>
                </c:pt>
                <c:pt idx="212">
                  <c:v>1.0264491618</c:v>
                </c:pt>
                <c:pt idx="213">
                  <c:v>1.4440007127</c:v>
                </c:pt>
                <c:pt idx="214">
                  <c:v>0.6739758728</c:v>
                </c:pt>
                <c:pt idx="215">
                  <c:v>0.9545282747</c:v>
                </c:pt>
                <c:pt idx="216">
                  <c:v>0.463292312</c:v>
                </c:pt>
                <c:pt idx="217">
                  <c:v>0.9990207702</c:v>
                </c:pt>
                <c:pt idx="218">
                  <c:v>0.6788785691</c:v>
                </c:pt>
                <c:pt idx="219">
                  <c:v>0.5343649627</c:v>
                </c:pt>
                <c:pt idx="220">
                  <c:v>0.6337674686</c:v>
                </c:pt>
                <c:pt idx="221">
                  <c:v>1.1890801384</c:v>
                </c:pt>
                <c:pt idx="222">
                  <c:v>0.8246157798</c:v>
                </c:pt>
                <c:pt idx="223">
                  <c:v>0.762544996</c:v>
                </c:pt>
                <c:pt idx="224">
                  <c:v>0.5673313627</c:v>
                </c:pt>
                <c:pt idx="225">
                  <c:v>1.359890996</c:v>
                </c:pt>
                <c:pt idx="226">
                  <c:v>1.1938558609</c:v>
                </c:pt>
                <c:pt idx="227">
                  <c:v>0.71818926</c:v>
                </c:pt>
                <c:pt idx="228">
                  <c:v>1.0036318606</c:v>
                </c:pt>
                <c:pt idx="229">
                  <c:v>0.5111966023</c:v>
                </c:pt>
                <c:pt idx="230">
                  <c:v>1.1748419101</c:v>
                </c:pt>
                <c:pt idx="231">
                  <c:v>1.3487846726</c:v>
                </c:pt>
                <c:pt idx="232">
                  <c:v>0.3272426066</c:v>
                </c:pt>
                <c:pt idx="233">
                  <c:v>0.7973043389</c:v>
                </c:pt>
                <c:pt idx="234">
                  <c:v>0.6571210251</c:v>
                </c:pt>
                <c:pt idx="235">
                  <c:v>0.674422764</c:v>
                </c:pt>
                <c:pt idx="236">
                  <c:v>0.680197311</c:v>
                </c:pt>
                <c:pt idx="237">
                  <c:v>0.8624240654</c:v>
                </c:pt>
                <c:pt idx="238">
                  <c:v>0.6623638753</c:v>
                </c:pt>
                <c:pt idx="239">
                  <c:v>0.9852541722</c:v>
                </c:pt>
                <c:pt idx="240">
                  <c:v>0.9773751205</c:v>
                </c:pt>
                <c:pt idx="241">
                  <c:v>0.7647815348</c:v>
                </c:pt>
                <c:pt idx="242">
                  <c:v>1.7689597232</c:v>
                </c:pt>
                <c:pt idx="243">
                  <c:v>0.6670346828</c:v>
                </c:pt>
                <c:pt idx="244">
                  <c:v>0.5475617657</c:v>
                </c:pt>
                <c:pt idx="245">
                  <c:v>0.855901107</c:v>
                </c:pt>
                <c:pt idx="246">
                  <c:v>0.8497579918</c:v>
                </c:pt>
                <c:pt idx="247">
                  <c:v>0.9001933747</c:v>
                </c:pt>
                <c:pt idx="248">
                  <c:v>1.011969896</c:v>
                </c:pt>
                <c:pt idx="249">
                  <c:v>0.8489416678</c:v>
                </c:pt>
                <c:pt idx="250">
                  <c:v>0.6274724734</c:v>
                </c:pt>
                <c:pt idx="251">
                  <c:v>0.7832246684</c:v>
                </c:pt>
                <c:pt idx="252">
                  <c:v>0.5432008942</c:v>
                </c:pt>
                <c:pt idx="253">
                  <c:v>0.5362977801</c:v>
                </c:pt>
                <c:pt idx="254">
                  <c:v>0.7292696613</c:v>
                </c:pt>
                <c:pt idx="255">
                  <c:v>0.5083229189</c:v>
                </c:pt>
                <c:pt idx="256">
                  <c:v>1.3677775426</c:v>
                </c:pt>
                <c:pt idx="257">
                  <c:v>0.6521830831</c:v>
                </c:pt>
                <c:pt idx="258">
                  <c:v>0.6191341916</c:v>
                </c:pt>
                <c:pt idx="259">
                  <c:v>0.4299479257</c:v>
                </c:pt>
                <c:pt idx="260">
                  <c:v>0.6395626951</c:v>
                </c:pt>
                <c:pt idx="261">
                  <c:v>0.55930094</c:v>
                </c:pt>
                <c:pt idx="262">
                  <c:v>0.8641169028</c:v>
                </c:pt>
                <c:pt idx="263">
                  <c:v>0.3709383899</c:v>
                </c:pt>
                <c:pt idx="264">
                  <c:v>1.1110526289</c:v>
                </c:pt>
                <c:pt idx="265">
                  <c:v>0.4766471593</c:v>
                </c:pt>
                <c:pt idx="266">
                  <c:v>0.5002890428</c:v>
                </c:pt>
                <c:pt idx="267">
                  <c:v>0.3412955683</c:v>
                </c:pt>
                <c:pt idx="268">
                  <c:v>1.1339651051</c:v>
                </c:pt>
                <c:pt idx="269">
                  <c:v>0.7639601386</c:v>
                </c:pt>
                <c:pt idx="270">
                  <c:v>0.8599674201</c:v>
                </c:pt>
                <c:pt idx="271">
                  <c:v>0.7325150738</c:v>
                </c:pt>
                <c:pt idx="272">
                  <c:v>0.5481758312</c:v>
                </c:pt>
                <c:pt idx="273">
                  <c:v>1.012555705</c:v>
                </c:pt>
                <c:pt idx="274">
                  <c:v>0.5751808416</c:v>
                </c:pt>
                <c:pt idx="275">
                  <c:v>0.8091499552</c:v>
                </c:pt>
                <c:pt idx="276">
                  <c:v>1.1121286274</c:v>
                </c:pt>
                <c:pt idx="277">
                  <c:v>0.8409840527</c:v>
                </c:pt>
                <c:pt idx="278">
                  <c:v>0.6749462698</c:v>
                </c:pt>
                <c:pt idx="279">
                  <c:v>0.5036453101</c:v>
                </c:pt>
                <c:pt idx="280">
                  <c:v>0.6004876208</c:v>
                </c:pt>
                <c:pt idx="281">
                  <c:v>0.6736164094</c:v>
                </c:pt>
                <c:pt idx="282">
                  <c:v>0.7880918892</c:v>
                </c:pt>
                <c:pt idx="283">
                  <c:v>0.3165781357</c:v>
                </c:pt>
                <c:pt idx="284">
                  <c:v>1.0829213218</c:v>
                </c:pt>
                <c:pt idx="285">
                  <c:v>0.6819698727</c:v>
                </c:pt>
                <c:pt idx="286">
                  <c:v>0.8970156244</c:v>
                </c:pt>
                <c:pt idx="287">
                  <c:v>0.9650022522</c:v>
                </c:pt>
                <c:pt idx="288">
                  <c:v>0.3959062826</c:v>
                </c:pt>
                <c:pt idx="289">
                  <c:v>0.8189650103</c:v>
                </c:pt>
                <c:pt idx="290">
                  <c:v>1.2112684787</c:v>
                </c:pt>
                <c:pt idx="291">
                  <c:v>0.8590798732</c:v>
                </c:pt>
                <c:pt idx="292">
                  <c:v>0.2658904502</c:v>
                </c:pt>
                <c:pt idx="293">
                  <c:v>1.0562145993</c:v>
                </c:pt>
                <c:pt idx="294">
                  <c:v>0.6981798576</c:v>
                </c:pt>
                <c:pt idx="295">
                  <c:v>0.9321136847</c:v>
                </c:pt>
                <c:pt idx="296">
                  <c:v>0.7392938223</c:v>
                </c:pt>
                <c:pt idx="297">
                  <c:v>0.5356610728</c:v>
                </c:pt>
                <c:pt idx="298">
                  <c:v>0.4610944093</c:v>
                </c:pt>
                <c:pt idx="299">
                  <c:v>1.1387935552</c:v>
                </c:pt>
                <c:pt idx="300">
                  <c:v>0.4877029957</c:v>
                </c:pt>
                <c:pt idx="301">
                  <c:v>1.8320208898</c:v>
                </c:pt>
                <c:pt idx="302">
                  <c:v>0.1969417474</c:v>
                </c:pt>
                <c:pt idx="303">
                  <c:v>0.8682988597</c:v>
                </c:pt>
                <c:pt idx="304">
                  <c:v>0.8963640293</c:v>
                </c:pt>
                <c:pt idx="305">
                  <c:v>0.7203029697</c:v>
                </c:pt>
                <c:pt idx="306">
                  <c:v>0.4244230276</c:v>
                </c:pt>
                <c:pt idx="307">
                  <c:v>0.1811310426</c:v>
                </c:pt>
                <c:pt idx="308">
                  <c:v>1.1321002664</c:v>
                </c:pt>
                <c:pt idx="309">
                  <c:v>0.6997568909</c:v>
                </c:pt>
                <c:pt idx="310">
                  <c:v>0.6161071763</c:v>
                </c:pt>
                <c:pt idx="311">
                  <c:v>0.5535247278</c:v>
                </c:pt>
                <c:pt idx="312">
                  <c:v>1.3290488827</c:v>
                </c:pt>
                <c:pt idx="313">
                  <c:v>0.9973915573</c:v>
                </c:pt>
                <c:pt idx="314">
                  <c:v>0.7336231534</c:v>
                </c:pt>
                <c:pt idx="315">
                  <c:v>0.741797317</c:v>
                </c:pt>
                <c:pt idx="316">
                  <c:v>0.078081001</c:v>
                </c:pt>
                <c:pt idx="317">
                  <c:v>0.5578938739</c:v>
                </c:pt>
                <c:pt idx="318">
                  <c:v>0.5413044857</c:v>
                </c:pt>
                <c:pt idx="319">
                  <c:v>0.2019250666</c:v>
                </c:pt>
                <c:pt idx="320">
                  <c:v>0.838217315</c:v>
                </c:pt>
                <c:pt idx="321">
                  <c:v>0.1575515643</c:v>
                </c:pt>
                <c:pt idx="322">
                  <c:v>0.4716915848</c:v>
                </c:pt>
                <c:pt idx="323">
                  <c:v>0.3007335468</c:v>
                </c:pt>
                <c:pt idx="324">
                  <c:v>0.579045663</c:v>
                </c:pt>
                <c:pt idx="325">
                  <c:v>1.2372202071</c:v>
                </c:pt>
                <c:pt idx="326">
                  <c:v>0.318995658</c:v>
                </c:pt>
                <c:pt idx="327">
                  <c:v>0.6087681383</c:v>
                </c:pt>
                <c:pt idx="328">
                  <c:v>0.5987611511</c:v>
                </c:pt>
                <c:pt idx="329">
                  <c:v>1.2989190095</c:v>
                </c:pt>
                <c:pt idx="330">
                  <c:v>0.6086308945</c:v>
                </c:pt>
                <c:pt idx="331">
                  <c:v>0.2860678975</c:v>
                </c:pt>
                <c:pt idx="332">
                  <c:v>0.3091502543</c:v>
                </c:pt>
                <c:pt idx="333">
                  <c:v>0.8092517396</c:v>
                </c:pt>
                <c:pt idx="334">
                  <c:v>0.3887673141</c:v>
                </c:pt>
                <c:pt idx="335">
                  <c:v>0.6279843894</c:v>
                </c:pt>
                <c:pt idx="336">
                  <c:v>0.2408070663</c:v>
                </c:pt>
                <c:pt idx="337">
                  <c:v>0.9811773452</c:v>
                </c:pt>
                <c:pt idx="338">
                  <c:v>1.0083542134</c:v>
                </c:pt>
                <c:pt idx="339">
                  <c:v>1.0663772203</c:v>
                </c:pt>
                <c:pt idx="340">
                  <c:v>0.5827490089</c:v>
                </c:pt>
                <c:pt idx="341">
                  <c:v>0.4307040525</c:v>
                </c:pt>
                <c:pt idx="342">
                  <c:v>0.5465289128</c:v>
                </c:pt>
                <c:pt idx="343">
                  <c:v>0.8050189247</c:v>
                </c:pt>
                <c:pt idx="344">
                  <c:v>0.6992190065</c:v>
                </c:pt>
                <c:pt idx="345">
                  <c:v>1.3434827498</c:v>
                </c:pt>
                <c:pt idx="346">
                  <c:v>0.9409085891</c:v>
                </c:pt>
                <c:pt idx="347">
                  <c:v>0.6450404829</c:v>
                </c:pt>
                <c:pt idx="348">
                  <c:v>0.5073867942</c:v>
                </c:pt>
                <c:pt idx="349">
                  <c:v>0.9418123992</c:v>
                </c:pt>
                <c:pt idx="350">
                  <c:v>0.9930233936</c:v>
                </c:pt>
                <c:pt idx="351">
                  <c:v>0.6756630381</c:v>
                </c:pt>
                <c:pt idx="352">
                  <c:v>0.3806756996</c:v>
                </c:pt>
                <c:pt idx="353">
                  <c:v>0.374100153</c:v>
                </c:pt>
                <c:pt idx="354">
                  <c:v>0.7352057171</c:v>
                </c:pt>
                <c:pt idx="355">
                  <c:v>0.3519961877</c:v>
                </c:pt>
                <c:pt idx="356">
                  <c:v>0.676848213</c:v>
                </c:pt>
                <c:pt idx="357">
                  <c:v>0.4789381964</c:v>
                </c:pt>
                <c:pt idx="358">
                  <c:v>0.0840767866</c:v>
                </c:pt>
                <c:pt idx="359">
                  <c:v>0.1185391008</c:v>
                </c:pt>
                <c:pt idx="360">
                  <c:v>0.1456133342</c:v>
                </c:pt>
                <c:pt idx="361">
                  <c:v>0.0342400217</c:v>
                </c:pt>
                <c:pt idx="362">
                  <c:v>0.6243540918</c:v>
                </c:pt>
                <c:pt idx="363">
                  <c:v>1.0400980864</c:v>
                </c:pt>
                <c:pt idx="364">
                  <c:v>0.9922496362</c:v>
                </c:pt>
                <c:pt idx="365">
                  <c:v>0.0418332496</c:v>
                </c:pt>
                <c:pt idx="366">
                  <c:v>0.5367998708</c:v>
                </c:pt>
                <c:pt idx="367">
                  <c:v>0.987614577</c:v>
                </c:pt>
                <c:pt idx="368">
                  <c:v>0.8719830223</c:v>
                </c:pt>
                <c:pt idx="369">
                  <c:v>0.763928511</c:v>
                </c:pt>
                <c:pt idx="370">
                  <c:v>0.5549323001</c:v>
                </c:pt>
                <c:pt idx="371">
                  <c:v>0.060980286</c:v>
                </c:pt>
                <c:pt idx="372">
                  <c:v>0.0841521305</c:v>
                </c:pt>
                <c:pt idx="373">
                  <c:v>0.0611402714</c:v>
                </c:pt>
                <c:pt idx="374">
                  <c:v>0.6339926224</c:v>
                </c:pt>
                <c:pt idx="375">
                  <c:v>1.188163942</c:v>
                </c:pt>
                <c:pt idx="376">
                  <c:v>0.7752570085</c:v>
                </c:pt>
                <c:pt idx="377">
                  <c:v>0.0738782651</c:v>
                </c:pt>
                <c:pt idx="378">
                  <c:v>0.6847176073</c:v>
                </c:pt>
                <c:pt idx="379">
                  <c:v>1.2340640421</c:v>
                </c:pt>
                <c:pt idx="380">
                  <c:v>0.9242304979</c:v>
                </c:pt>
                <c:pt idx="381">
                  <c:v>0.1051207795</c:v>
                </c:pt>
                <c:pt idx="382">
                  <c:v>0.5376176112</c:v>
                </c:pt>
                <c:pt idx="383">
                  <c:v>0.2273094228</c:v>
                </c:pt>
                <c:pt idx="384">
                  <c:v>0.6813081859</c:v>
                </c:pt>
                <c:pt idx="385">
                  <c:v>0.7911081751</c:v>
                </c:pt>
                <c:pt idx="386">
                  <c:v>0.8628759215</c:v>
                </c:pt>
                <c:pt idx="387">
                  <c:v>1.3336182662</c:v>
                </c:pt>
                <c:pt idx="388">
                  <c:v>0.6875652307</c:v>
                </c:pt>
                <c:pt idx="389">
                  <c:v>0.6790467339</c:v>
                </c:pt>
                <c:pt idx="390">
                  <c:v>0.5795526999</c:v>
                </c:pt>
                <c:pt idx="391">
                  <c:v>0.8456679292</c:v>
                </c:pt>
                <c:pt idx="392">
                  <c:v>0.0459468069</c:v>
                </c:pt>
                <c:pt idx="393">
                  <c:v>1.0515785968</c:v>
                </c:pt>
                <c:pt idx="394">
                  <c:v>0.7341235</c:v>
                </c:pt>
                <c:pt idx="395">
                  <c:v>0.6857540381</c:v>
                </c:pt>
                <c:pt idx="396">
                  <c:v>0.505101178</c:v>
                </c:pt>
                <c:pt idx="397">
                  <c:v>0.0598663057</c:v>
                </c:pt>
                <c:pt idx="398">
                  <c:v>0.7304005107</c:v>
                </c:pt>
                <c:pt idx="399">
                  <c:v>0.3692074395</c:v>
                </c:pt>
                <c:pt idx="400">
                  <c:v>0.718614912</c:v>
                </c:pt>
                <c:pt idx="401">
                  <c:v>0.9005752117</c:v>
                </c:pt>
                <c:pt idx="402">
                  <c:v>0.8101429778</c:v>
                </c:pt>
                <c:pt idx="403">
                  <c:v>0.6418570541</c:v>
                </c:pt>
                <c:pt idx="404">
                  <c:v>0.5878508853</c:v>
                </c:pt>
                <c:pt idx="405">
                  <c:v>1.2878254363</c:v>
                </c:pt>
                <c:pt idx="406">
                  <c:v>0.6186275917</c:v>
                </c:pt>
                <c:pt idx="407">
                  <c:v>0.4217433295</c:v>
                </c:pt>
                <c:pt idx="408">
                  <c:v>0.8041555433</c:v>
                </c:pt>
                <c:pt idx="409">
                  <c:v>0.1882005404</c:v>
                </c:pt>
                <c:pt idx="410">
                  <c:v>0.0740635945</c:v>
                </c:pt>
                <c:pt idx="411">
                  <c:v>0.4395006708</c:v>
                </c:pt>
                <c:pt idx="412">
                  <c:v>0.5577148284</c:v>
                </c:pt>
                <c:pt idx="413">
                  <c:v>0.6673413262</c:v>
                </c:pt>
                <c:pt idx="414">
                  <c:v>0.0351481734</c:v>
                </c:pt>
                <c:pt idx="415">
                  <c:v>0.4084291825</c:v>
                </c:pt>
                <c:pt idx="416">
                  <c:v>0.4078266888</c:v>
                </c:pt>
                <c:pt idx="417">
                  <c:v>0.8644787826</c:v>
                </c:pt>
                <c:pt idx="418">
                  <c:v>0.5901620994</c:v>
                </c:pt>
                <c:pt idx="419">
                  <c:v>0.8157144048</c:v>
                </c:pt>
                <c:pt idx="420">
                  <c:v>1.1406261611</c:v>
                </c:pt>
                <c:pt idx="421">
                  <c:v>0.5331022253</c:v>
                </c:pt>
                <c:pt idx="422">
                  <c:v>0.466429867</c:v>
                </c:pt>
                <c:pt idx="423">
                  <c:v>0.0246119917</c:v>
                </c:pt>
                <c:pt idx="424">
                  <c:v>0.3898727308</c:v>
                </c:pt>
                <c:pt idx="425">
                  <c:v>0.0638788777</c:v>
                </c:pt>
                <c:pt idx="426">
                  <c:v>0.9024009333</c:v>
                </c:pt>
                <c:pt idx="427">
                  <c:v>1.47460007</c:v>
                </c:pt>
                <c:pt idx="428">
                  <c:v>0.5108431076</c:v>
                </c:pt>
                <c:pt idx="429">
                  <c:v>0.9315839483</c:v>
                </c:pt>
                <c:pt idx="430">
                  <c:v>0.1690588036</c:v>
                </c:pt>
                <c:pt idx="431">
                  <c:v>0.7632902713</c:v>
                </c:pt>
                <c:pt idx="432">
                  <c:v>0.8561202409</c:v>
                </c:pt>
                <c:pt idx="433">
                  <c:v>0.4380511197</c:v>
                </c:pt>
                <c:pt idx="434">
                  <c:v>0.5365418923</c:v>
                </c:pt>
                <c:pt idx="435">
                  <c:v>1.0479033531</c:v>
                </c:pt>
                <c:pt idx="436">
                  <c:v>0.035079909</c:v>
                </c:pt>
                <c:pt idx="437">
                  <c:v>0.8769114609</c:v>
                </c:pt>
                <c:pt idx="438">
                  <c:v>0.6349467088</c:v>
                </c:pt>
                <c:pt idx="439">
                  <c:v>1.0810737091</c:v>
                </c:pt>
                <c:pt idx="440">
                  <c:v>0.9515493415</c:v>
                </c:pt>
                <c:pt idx="441">
                  <c:v>0.5892218132</c:v>
                </c:pt>
                <c:pt idx="442">
                  <c:v>0.262619412</c:v>
                </c:pt>
                <c:pt idx="443">
                  <c:v>0.8074208215</c:v>
                </c:pt>
                <c:pt idx="444">
                  <c:v>0.4461434064</c:v>
                </c:pt>
                <c:pt idx="445">
                  <c:v>0.8493492061</c:v>
                </c:pt>
                <c:pt idx="446">
                  <c:v>0.4647503109</c:v>
                </c:pt>
                <c:pt idx="447">
                  <c:v>0.872889029</c:v>
                </c:pt>
                <c:pt idx="448">
                  <c:v>0.8460936624</c:v>
                </c:pt>
                <c:pt idx="449">
                  <c:v>1.3863404206</c:v>
                </c:pt>
                <c:pt idx="450">
                  <c:v>0.678502621</c:v>
                </c:pt>
                <c:pt idx="451">
                  <c:v>0.6027126992</c:v>
                </c:pt>
                <c:pt idx="452">
                  <c:v>0.5559183111</c:v>
                </c:pt>
                <c:pt idx="453">
                  <c:v>0.4282784299</c:v>
                </c:pt>
                <c:pt idx="454">
                  <c:v>0.5386404322</c:v>
                </c:pt>
                <c:pt idx="455">
                  <c:v>0.8227441571</c:v>
                </c:pt>
                <c:pt idx="456">
                  <c:v>0.6083078496</c:v>
                </c:pt>
                <c:pt idx="457">
                  <c:v>0.476364019</c:v>
                </c:pt>
                <c:pt idx="458">
                  <c:v>0.692577155</c:v>
                </c:pt>
                <c:pt idx="459">
                  <c:v>1.1606554505</c:v>
                </c:pt>
                <c:pt idx="460">
                  <c:v>0.0322303388</c:v>
                </c:pt>
                <c:pt idx="461">
                  <c:v>0.3386865758</c:v>
                </c:pt>
                <c:pt idx="462">
                  <c:v>0.0180925504</c:v>
                </c:pt>
                <c:pt idx="463">
                  <c:v>0.4369922463</c:v>
                </c:pt>
                <c:pt idx="464">
                  <c:v>0.3284892433</c:v>
                </c:pt>
                <c:pt idx="465">
                  <c:v>0.1752144446</c:v>
                </c:pt>
                <c:pt idx="466">
                  <c:v>0.8155546567</c:v>
                </c:pt>
                <c:pt idx="467">
                  <c:v>0.6039707737</c:v>
                </c:pt>
                <c:pt idx="468">
                  <c:v>0.0176799642</c:v>
                </c:pt>
                <c:pt idx="469">
                  <c:v>1.1076390484</c:v>
                </c:pt>
                <c:pt idx="470">
                  <c:v>1.4802222753</c:v>
                </c:pt>
                <c:pt idx="471">
                  <c:v>0.8645792916</c:v>
                </c:pt>
                <c:pt idx="472">
                  <c:v>0.6024670631</c:v>
                </c:pt>
                <c:pt idx="473">
                  <c:v>1.1263808221</c:v>
                </c:pt>
                <c:pt idx="474">
                  <c:v>0.7502654636</c:v>
                </c:pt>
                <c:pt idx="475">
                  <c:v>0.7402906299</c:v>
                </c:pt>
                <c:pt idx="476">
                  <c:v>1.8446731976</c:v>
                </c:pt>
                <c:pt idx="477">
                  <c:v>0.883163326</c:v>
                </c:pt>
                <c:pt idx="478">
                  <c:v>0.9777589005</c:v>
                </c:pt>
                <c:pt idx="479">
                  <c:v>0.8799444081</c:v>
                </c:pt>
                <c:pt idx="480">
                  <c:v>0.5366153083</c:v>
                </c:pt>
                <c:pt idx="481">
                  <c:v>0.4669812488</c:v>
                </c:pt>
                <c:pt idx="482">
                  <c:v>0.6156145156</c:v>
                </c:pt>
                <c:pt idx="483">
                  <c:v>1.1545290078</c:v>
                </c:pt>
                <c:pt idx="484">
                  <c:v>0.5420774756</c:v>
                </c:pt>
                <c:pt idx="485">
                  <c:v>1.4167157643</c:v>
                </c:pt>
                <c:pt idx="486">
                  <c:v>0.5314506613</c:v>
                </c:pt>
                <c:pt idx="487">
                  <c:v>0.8655990656</c:v>
                </c:pt>
                <c:pt idx="488">
                  <c:v>0.4149168373</c:v>
                </c:pt>
                <c:pt idx="489">
                  <c:v>0.5476831755</c:v>
                </c:pt>
                <c:pt idx="490">
                  <c:v>0.5003914238</c:v>
                </c:pt>
                <c:pt idx="491">
                  <c:v>0.0269771735</c:v>
                </c:pt>
                <c:pt idx="492">
                  <c:v>0.9182167908</c:v>
                </c:pt>
                <c:pt idx="493">
                  <c:v>1.1327924548</c:v>
                </c:pt>
                <c:pt idx="494">
                  <c:v>0.5779875117</c:v>
                </c:pt>
                <c:pt idx="495">
                  <c:v>0.3683836387</c:v>
                </c:pt>
                <c:pt idx="496">
                  <c:v>0.5027038743</c:v>
                </c:pt>
                <c:pt idx="497">
                  <c:v>0.77020382</c:v>
                </c:pt>
                <c:pt idx="498">
                  <c:v>0.0101735412</c:v>
                </c:pt>
                <c:pt idx="499">
                  <c:v>1.2443495351</c:v>
                </c:pt>
                <c:pt idx="500">
                  <c:v>0.8251793934</c:v>
                </c:pt>
                <c:pt idx="501">
                  <c:v>0.6395412149</c:v>
                </c:pt>
                <c:pt idx="502">
                  <c:v>0.0373304071</c:v>
                </c:pt>
                <c:pt idx="503">
                  <c:v>0.6975739632</c:v>
                </c:pt>
                <c:pt idx="504">
                  <c:v>0.643078368</c:v>
                </c:pt>
                <c:pt idx="505">
                  <c:v>0.8764742737</c:v>
                </c:pt>
                <c:pt idx="506">
                  <c:v>0.5760896031</c:v>
                </c:pt>
                <c:pt idx="507">
                  <c:v>0.0129873407</c:v>
                </c:pt>
                <c:pt idx="508">
                  <c:v>1.1887276569</c:v>
                </c:pt>
                <c:pt idx="509">
                  <c:v>0.8004161304</c:v>
                </c:pt>
                <c:pt idx="510">
                  <c:v>1.1789556069</c:v>
                </c:pt>
                <c:pt idx="511">
                  <c:v>0.8231027421</c:v>
                </c:pt>
                <c:pt idx="512">
                  <c:v>0.4111689447</c:v>
                </c:pt>
                <c:pt idx="513">
                  <c:v>1.2424880903</c:v>
                </c:pt>
                <c:pt idx="514">
                  <c:v>1.1936518199</c:v>
                </c:pt>
                <c:pt idx="515">
                  <c:v>0.6342405317</c:v>
                </c:pt>
                <c:pt idx="516">
                  <c:v>0.0163422022</c:v>
                </c:pt>
                <c:pt idx="517">
                  <c:v>1.0076883973</c:v>
                </c:pt>
                <c:pt idx="518">
                  <c:v>0.6375495727</c:v>
                </c:pt>
                <c:pt idx="519">
                  <c:v>0.5621594743</c:v>
                </c:pt>
                <c:pt idx="520">
                  <c:v>0.8262059726</c:v>
                </c:pt>
                <c:pt idx="521">
                  <c:v>0.8783119329</c:v>
                </c:pt>
                <c:pt idx="522">
                  <c:v>0.0303659351</c:v>
                </c:pt>
                <c:pt idx="523">
                  <c:v>0.3760330056</c:v>
                </c:pt>
                <c:pt idx="524">
                  <c:v>0.0279093091</c:v>
                </c:pt>
                <c:pt idx="525">
                  <c:v>0.0300208611</c:v>
                </c:pt>
                <c:pt idx="526">
                  <c:v>1.0322177776</c:v>
                </c:pt>
                <c:pt idx="527">
                  <c:v>0.7514560325</c:v>
                </c:pt>
                <c:pt idx="528">
                  <c:v>0.5684163972</c:v>
                </c:pt>
                <c:pt idx="529">
                  <c:v>0.0612702624</c:v>
                </c:pt>
                <c:pt idx="530">
                  <c:v>0.8060007627</c:v>
                </c:pt>
                <c:pt idx="531">
                  <c:v>0.0261960714</c:v>
                </c:pt>
                <c:pt idx="532">
                  <c:v>1.4104865129</c:v>
                </c:pt>
                <c:pt idx="533">
                  <c:v>0.2451193949</c:v>
                </c:pt>
                <c:pt idx="534">
                  <c:v>1.4054511729</c:v>
                </c:pt>
                <c:pt idx="535">
                  <c:v>0.4188082279</c:v>
                </c:pt>
                <c:pt idx="536">
                  <c:v>0.0318254084</c:v>
                </c:pt>
                <c:pt idx="537">
                  <c:v>0.0241733143</c:v>
                </c:pt>
                <c:pt idx="538">
                  <c:v>0.9961806583</c:v>
                </c:pt>
                <c:pt idx="539">
                  <c:v>1.0721546181</c:v>
                </c:pt>
                <c:pt idx="540">
                  <c:v>0.6846133101</c:v>
                </c:pt>
                <c:pt idx="541">
                  <c:v>0.3924871808</c:v>
                </c:pt>
                <c:pt idx="542">
                  <c:v>0.575704255</c:v>
                </c:pt>
                <c:pt idx="543">
                  <c:v>0.5768574726</c:v>
                </c:pt>
                <c:pt idx="544">
                  <c:v>1.6429184361</c:v>
                </c:pt>
                <c:pt idx="545">
                  <c:v>0.021802535</c:v>
                </c:pt>
                <c:pt idx="546">
                  <c:v>0.3887205725</c:v>
                </c:pt>
                <c:pt idx="547">
                  <c:v>1.2855719193</c:v>
                </c:pt>
                <c:pt idx="548">
                  <c:v>0.1028736192</c:v>
                </c:pt>
                <c:pt idx="549">
                  <c:v>0.5573462272</c:v>
                </c:pt>
                <c:pt idx="550">
                  <c:v>0.5308348253</c:v>
                </c:pt>
                <c:pt idx="551">
                  <c:v>0.8001195255</c:v>
                </c:pt>
                <c:pt idx="552">
                  <c:v>0.6756943007</c:v>
                </c:pt>
                <c:pt idx="553">
                  <c:v>0.3767418119</c:v>
                </c:pt>
                <c:pt idx="554">
                  <c:v>0.9665248584</c:v>
                </c:pt>
                <c:pt idx="555">
                  <c:v>0.0157865613</c:v>
                </c:pt>
                <c:pt idx="556">
                  <c:v>0.0092644268</c:v>
                </c:pt>
                <c:pt idx="557">
                  <c:v>0.650873319</c:v>
                </c:pt>
                <c:pt idx="558">
                  <c:v>0.568620842</c:v>
                </c:pt>
                <c:pt idx="559">
                  <c:v>0.6807532324</c:v>
                </c:pt>
                <c:pt idx="560">
                  <c:v>0.632997826</c:v>
                </c:pt>
                <c:pt idx="561">
                  <c:v>0.5542953894</c:v>
                </c:pt>
                <c:pt idx="562">
                  <c:v>0.6945980868</c:v>
                </c:pt>
                <c:pt idx="563">
                  <c:v>0.5546267239</c:v>
                </c:pt>
                <c:pt idx="564">
                  <c:v>0.72367448</c:v>
                </c:pt>
                <c:pt idx="565">
                  <c:v>0.4339947489</c:v>
                </c:pt>
                <c:pt idx="566">
                  <c:v>0.9835490662</c:v>
                </c:pt>
                <c:pt idx="567">
                  <c:v>0.528448203</c:v>
                </c:pt>
                <c:pt idx="568">
                  <c:v>2.0414563566</c:v>
                </c:pt>
                <c:pt idx="569">
                  <c:v>0.8225136265</c:v>
                </c:pt>
                <c:pt idx="570">
                  <c:v>0.6137584272</c:v>
                </c:pt>
                <c:pt idx="571">
                  <c:v>0.3209476797</c:v>
                </c:pt>
                <c:pt idx="572">
                  <c:v>0.6077986656</c:v>
                </c:pt>
                <c:pt idx="573">
                  <c:v>0.7877429147</c:v>
                </c:pt>
                <c:pt idx="574">
                  <c:v>0.5063132826</c:v>
                </c:pt>
                <c:pt idx="575">
                  <c:v>0.5532986608</c:v>
                </c:pt>
                <c:pt idx="576">
                  <c:v>0.4948843067</c:v>
                </c:pt>
                <c:pt idx="577">
                  <c:v>0.6302095507</c:v>
                </c:pt>
                <c:pt idx="578">
                  <c:v>1.5063555949</c:v>
                </c:pt>
                <c:pt idx="579">
                  <c:v>0.7645109702</c:v>
                </c:pt>
                <c:pt idx="580">
                  <c:v>0.9208829781</c:v>
                </c:pt>
                <c:pt idx="581">
                  <c:v>0.0156402299</c:v>
                </c:pt>
                <c:pt idx="582">
                  <c:v>0.8936095603</c:v>
                </c:pt>
                <c:pt idx="583">
                  <c:v>0.7440114802</c:v>
                </c:pt>
                <c:pt idx="584">
                  <c:v>0.6142366682</c:v>
                </c:pt>
                <c:pt idx="585">
                  <c:v>0.4444292391</c:v>
                </c:pt>
                <c:pt idx="586">
                  <c:v>0.5043749516</c:v>
                </c:pt>
                <c:pt idx="587">
                  <c:v>0.5256056928</c:v>
                </c:pt>
                <c:pt idx="588">
                  <c:v>0.672935584</c:v>
                </c:pt>
                <c:pt idx="589">
                  <c:v>0.4994975102</c:v>
                </c:pt>
                <c:pt idx="590">
                  <c:v>0.9018294656</c:v>
                </c:pt>
                <c:pt idx="591">
                  <c:v>0.6750826268</c:v>
                </c:pt>
                <c:pt idx="592">
                  <c:v>0.945667538</c:v>
                </c:pt>
                <c:pt idx="593">
                  <c:v>0.6936642713</c:v>
                </c:pt>
                <c:pt idx="594">
                  <c:v>0.9760224328</c:v>
                </c:pt>
                <c:pt idx="595">
                  <c:v>0.5386825649</c:v>
                </c:pt>
                <c:pt idx="596">
                  <c:v>0.6842251987</c:v>
                </c:pt>
                <c:pt idx="597">
                  <c:v>0.2587032725</c:v>
                </c:pt>
                <c:pt idx="598">
                  <c:v>1.2397938995</c:v>
                </c:pt>
                <c:pt idx="599">
                  <c:v>0.9977675867</c:v>
                </c:pt>
                <c:pt idx="600">
                  <c:v>0.5578683682</c:v>
                </c:pt>
                <c:pt idx="601">
                  <c:v>0.8904754787</c:v>
                </c:pt>
                <c:pt idx="602">
                  <c:v>1.157199582</c:v>
                </c:pt>
                <c:pt idx="603">
                  <c:v>0.9105300753</c:v>
                </c:pt>
                <c:pt idx="604">
                  <c:v>0.0527911657</c:v>
                </c:pt>
                <c:pt idx="605">
                  <c:v>0.5908450634</c:v>
                </c:pt>
                <c:pt idx="606">
                  <c:v>0.9486969307</c:v>
                </c:pt>
                <c:pt idx="607">
                  <c:v>0.8626490449</c:v>
                </c:pt>
                <c:pt idx="608">
                  <c:v>0.5884282294</c:v>
                </c:pt>
                <c:pt idx="609">
                  <c:v>0.537748152</c:v>
                </c:pt>
                <c:pt idx="610">
                  <c:v>0.0171534142</c:v>
                </c:pt>
                <c:pt idx="611">
                  <c:v>0.4015138466</c:v>
                </c:pt>
                <c:pt idx="612">
                  <c:v>0.5165215038</c:v>
                </c:pt>
                <c:pt idx="613">
                  <c:v>0.3004058755</c:v>
                </c:pt>
                <c:pt idx="614">
                  <c:v>0.0072412386</c:v>
                </c:pt>
                <c:pt idx="615">
                  <c:v>0.8633520546</c:v>
                </c:pt>
                <c:pt idx="616">
                  <c:v>0.087336505</c:v>
                </c:pt>
                <c:pt idx="617">
                  <c:v>0.7289318581</c:v>
                </c:pt>
                <c:pt idx="618">
                  <c:v>0.6589674921</c:v>
                </c:pt>
                <c:pt idx="619">
                  <c:v>0.9645979424</c:v>
                </c:pt>
                <c:pt idx="620">
                  <c:v>0.6847542079</c:v>
                </c:pt>
                <c:pt idx="621">
                  <c:v>0.01759949</c:v>
                </c:pt>
                <c:pt idx="622">
                  <c:v>0.0197681377</c:v>
                </c:pt>
                <c:pt idx="623">
                  <c:v>0.3972304795</c:v>
                </c:pt>
                <c:pt idx="624">
                  <c:v>0.9887707659</c:v>
                </c:pt>
                <c:pt idx="625">
                  <c:v>0.509838913</c:v>
                </c:pt>
                <c:pt idx="626">
                  <c:v>0.3068537402</c:v>
                </c:pt>
                <c:pt idx="627">
                  <c:v>0.4677480815</c:v>
                </c:pt>
                <c:pt idx="628">
                  <c:v>0.0134519369</c:v>
                </c:pt>
                <c:pt idx="629">
                  <c:v>0.0050334734</c:v>
                </c:pt>
                <c:pt idx="630">
                  <c:v>1.0266795538</c:v>
                </c:pt>
                <c:pt idx="631">
                  <c:v>0.7835983667</c:v>
                </c:pt>
                <c:pt idx="632">
                  <c:v>0.562632206</c:v>
                </c:pt>
                <c:pt idx="633">
                  <c:v>0.378011589</c:v>
                </c:pt>
                <c:pt idx="634">
                  <c:v>0.018222438</c:v>
                </c:pt>
                <c:pt idx="635">
                  <c:v>0.5219333806</c:v>
                </c:pt>
                <c:pt idx="636">
                  <c:v>0.662783715</c:v>
                </c:pt>
                <c:pt idx="637">
                  <c:v>0.9300322063</c:v>
                </c:pt>
                <c:pt idx="638">
                  <c:v>0.4805215553</c:v>
                </c:pt>
                <c:pt idx="639">
                  <c:v>0.0053542271</c:v>
                </c:pt>
                <c:pt idx="640">
                  <c:v>0.7998331973</c:v>
                </c:pt>
                <c:pt idx="641">
                  <c:v>0.9951313507</c:v>
                </c:pt>
                <c:pt idx="642">
                  <c:v>0.6319342202</c:v>
                </c:pt>
                <c:pt idx="643">
                  <c:v>0.9677905491</c:v>
                </c:pt>
                <c:pt idx="644">
                  <c:v>0.0097126562</c:v>
                </c:pt>
                <c:pt idx="645">
                  <c:v>0.8177835363</c:v>
                </c:pt>
                <c:pt idx="646">
                  <c:v>0.6857227578</c:v>
                </c:pt>
                <c:pt idx="647">
                  <c:v>0.9598141054</c:v>
                </c:pt>
                <c:pt idx="648">
                  <c:v>0.3009720351</c:v>
                </c:pt>
                <c:pt idx="649">
                  <c:v>0.422982022</c:v>
                </c:pt>
                <c:pt idx="650">
                  <c:v>0.7525890581</c:v>
                </c:pt>
                <c:pt idx="651">
                  <c:v>0.8925410477</c:v>
                </c:pt>
                <c:pt idx="652">
                  <c:v>0.6743177603</c:v>
                </c:pt>
                <c:pt idx="653">
                  <c:v>0.4817970072</c:v>
                </c:pt>
                <c:pt idx="654">
                  <c:v>0.4232596711</c:v>
                </c:pt>
                <c:pt idx="655">
                  <c:v>1.0376967031</c:v>
                </c:pt>
                <c:pt idx="656">
                  <c:v>0.6404602561</c:v>
                </c:pt>
                <c:pt idx="657">
                  <c:v>0.7854384655</c:v>
                </c:pt>
                <c:pt idx="658">
                  <c:v>0.592286815</c:v>
                </c:pt>
                <c:pt idx="659">
                  <c:v>0.8270188196</c:v>
                </c:pt>
                <c:pt idx="660">
                  <c:v>0.5467392565</c:v>
                </c:pt>
                <c:pt idx="661">
                  <c:v>0.005774005</c:v>
                </c:pt>
                <c:pt idx="662">
                  <c:v>0.3681749317</c:v>
                </c:pt>
                <c:pt idx="663">
                  <c:v>0.0120789724</c:v>
                </c:pt>
                <c:pt idx="664">
                  <c:v>0.5411157862</c:v>
                </c:pt>
                <c:pt idx="665">
                  <c:v>0.9718489696</c:v>
                </c:pt>
                <c:pt idx="666">
                  <c:v>0.2422883068</c:v>
                </c:pt>
                <c:pt idx="667">
                  <c:v>0.277491674</c:v>
                </c:pt>
                <c:pt idx="668">
                  <c:v>0.8316433026</c:v>
                </c:pt>
                <c:pt idx="669">
                  <c:v>1.028336511</c:v>
                </c:pt>
                <c:pt idx="670">
                  <c:v>1.2462896527</c:v>
                </c:pt>
                <c:pt idx="671">
                  <c:v>0.4243277243</c:v>
                </c:pt>
                <c:pt idx="672">
                  <c:v>1.5218241147</c:v>
                </c:pt>
                <c:pt idx="673">
                  <c:v>0.4719893212</c:v>
                </c:pt>
                <c:pt idx="674">
                  <c:v>0.5951304196</c:v>
                </c:pt>
                <c:pt idx="675">
                  <c:v>0.4043329758</c:v>
                </c:pt>
                <c:pt idx="676">
                  <c:v>1.1888569938</c:v>
                </c:pt>
                <c:pt idx="677">
                  <c:v>0.0080486726</c:v>
                </c:pt>
                <c:pt idx="678">
                  <c:v>0.6970868977</c:v>
                </c:pt>
                <c:pt idx="679">
                  <c:v>0.7428434947</c:v>
                </c:pt>
                <c:pt idx="680">
                  <c:v>0.6157502896</c:v>
                </c:pt>
                <c:pt idx="681">
                  <c:v>0.56922431</c:v>
                </c:pt>
                <c:pt idx="682">
                  <c:v>0.712809848</c:v>
                </c:pt>
                <c:pt idx="683">
                  <c:v>0.7692761381</c:v>
                </c:pt>
                <c:pt idx="684">
                  <c:v>2.2319058877</c:v>
                </c:pt>
                <c:pt idx="685">
                  <c:v>0.511501103</c:v>
                </c:pt>
                <c:pt idx="686">
                  <c:v>0.5168739677</c:v>
                </c:pt>
                <c:pt idx="687">
                  <c:v>0.6595507382</c:v>
                </c:pt>
                <c:pt idx="688">
                  <c:v>0.4723156567</c:v>
                </c:pt>
                <c:pt idx="689">
                  <c:v>0.0167254834</c:v>
                </c:pt>
                <c:pt idx="690">
                  <c:v>1.1977715914</c:v>
                </c:pt>
                <c:pt idx="691">
                  <c:v>0.5012796612</c:v>
                </c:pt>
                <c:pt idx="692">
                  <c:v>0.8868522996</c:v>
                </c:pt>
                <c:pt idx="693">
                  <c:v>0.6889409056</c:v>
                </c:pt>
                <c:pt idx="694">
                  <c:v>0.6376948592</c:v>
                </c:pt>
                <c:pt idx="695">
                  <c:v>0.7023293646</c:v>
                </c:pt>
                <c:pt idx="696">
                  <c:v>1.0585609988</c:v>
                </c:pt>
                <c:pt idx="697">
                  <c:v>0.0035855389</c:v>
                </c:pt>
                <c:pt idx="698">
                  <c:v>0.5804293089</c:v>
                </c:pt>
                <c:pt idx="699">
                  <c:v>0.2122646774</c:v>
                </c:pt>
                <c:pt idx="700">
                  <c:v>0.0114705396</c:v>
                </c:pt>
                <c:pt idx="701">
                  <c:v>0.44255345</c:v>
                </c:pt>
                <c:pt idx="702">
                  <c:v>0.7482139444</c:v>
                </c:pt>
                <c:pt idx="703">
                  <c:v>0.0156105732</c:v>
                </c:pt>
                <c:pt idx="704">
                  <c:v>0.8600812122</c:v>
                </c:pt>
                <c:pt idx="705">
                  <c:v>0.6623513463</c:v>
                </c:pt>
                <c:pt idx="706">
                  <c:v>0.7617547916</c:v>
                </c:pt>
                <c:pt idx="707">
                  <c:v>1.1002181465</c:v>
                </c:pt>
                <c:pt idx="708">
                  <c:v>0.5609000042</c:v>
                </c:pt>
                <c:pt idx="709">
                  <c:v>0.839813524</c:v>
                </c:pt>
                <c:pt idx="710">
                  <c:v>0.6646004565</c:v>
                </c:pt>
                <c:pt idx="711">
                  <c:v>1.3052541407</c:v>
                </c:pt>
                <c:pt idx="712">
                  <c:v>0.006421632</c:v>
                </c:pt>
                <c:pt idx="713">
                  <c:v>0.3331923579</c:v>
                </c:pt>
                <c:pt idx="714">
                  <c:v>0.0122257284</c:v>
                </c:pt>
                <c:pt idx="715">
                  <c:v>0.5106095592</c:v>
                </c:pt>
                <c:pt idx="716">
                  <c:v>0.5030018167</c:v>
                </c:pt>
                <c:pt idx="717">
                  <c:v>0.9687656585</c:v>
                </c:pt>
                <c:pt idx="718">
                  <c:v>0.0147459289</c:v>
                </c:pt>
                <c:pt idx="719">
                  <c:v>1.1099921228</c:v>
                </c:pt>
                <c:pt idx="720">
                  <c:v>0.0431415108</c:v>
                </c:pt>
                <c:pt idx="721">
                  <c:v>0.4648095101</c:v>
                </c:pt>
                <c:pt idx="722">
                  <c:v>0.6526927669</c:v>
                </c:pt>
                <c:pt idx="723">
                  <c:v>0.6647791273</c:v>
                </c:pt>
                <c:pt idx="724">
                  <c:v>0.7598050877</c:v>
                </c:pt>
                <c:pt idx="725">
                  <c:v>0.0224124152</c:v>
                </c:pt>
                <c:pt idx="726">
                  <c:v>0.0065128897</c:v>
                </c:pt>
                <c:pt idx="727">
                  <c:v>0.7387155492</c:v>
                </c:pt>
                <c:pt idx="728">
                  <c:v>0.0216990541</c:v>
                </c:pt>
                <c:pt idx="729">
                  <c:v>0.8448942875</c:v>
                </c:pt>
                <c:pt idx="730">
                  <c:v>1.0928573335</c:v>
                </c:pt>
                <c:pt idx="731">
                  <c:v>0.5255722423</c:v>
                </c:pt>
                <c:pt idx="732">
                  <c:v>0.0057793338</c:v>
                </c:pt>
                <c:pt idx="733">
                  <c:v>0.4781088491</c:v>
                </c:pt>
                <c:pt idx="734">
                  <c:v>0.5194598701</c:v>
                </c:pt>
                <c:pt idx="735">
                  <c:v>0.8774129351</c:v>
                </c:pt>
                <c:pt idx="736">
                  <c:v>0.4642378434</c:v>
                </c:pt>
                <c:pt idx="737">
                  <c:v>0.4779826712</c:v>
                </c:pt>
                <c:pt idx="738">
                  <c:v>0.745086504</c:v>
                </c:pt>
                <c:pt idx="739">
                  <c:v>0.0892384138</c:v>
                </c:pt>
                <c:pt idx="740">
                  <c:v>0.0052654792</c:v>
                </c:pt>
                <c:pt idx="741">
                  <c:v>0.0068935948</c:v>
                </c:pt>
                <c:pt idx="742">
                  <c:v>0.4669246692</c:v>
                </c:pt>
                <c:pt idx="743">
                  <c:v>0.160498113</c:v>
                </c:pt>
                <c:pt idx="744">
                  <c:v>0.2805402726</c:v>
                </c:pt>
                <c:pt idx="745">
                  <c:v>1.0560600017</c:v>
                </c:pt>
                <c:pt idx="746">
                  <c:v>0.3791744086</c:v>
                </c:pt>
                <c:pt idx="747">
                  <c:v>0.9247271014</c:v>
                </c:pt>
                <c:pt idx="748">
                  <c:v>0.0</c:v>
                </c:pt>
                <c:pt idx="749">
                  <c:v>0.0057774565</c:v>
                </c:pt>
                <c:pt idx="750">
                  <c:v>0.5512304336</c:v>
                </c:pt>
                <c:pt idx="751">
                  <c:v>0.482239077</c:v>
                </c:pt>
                <c:pt idx="752">
                  <c:v>0.7366067583</c:v>
                </c:pt>
                <c:pt idx="753">
                  <c:v>0.8747131419</c:v>
                </c:pt>
                <c:pt idx="754">
                  <c:v>0.4722017428</c:v>
                </c:pt>
                <c:pt idx="755">
                  <c:v>0.7128400991</c:v>
                </c:pt>
                <c:pt idx="756">
                  <c:v>0.9200134083</c:v>
                </c:pt>
                <c:pt idx="757">
                  <c:v>1.0746857219</c:v>
                </c:pt>
                <c:pt idx="758">
                  <c:v>0.4296335849</c:v>
                </c:pt>
                <c:pt idx="759">
                  <c:v>0.6597301358</c:v>
                </c:pt>
                <c:pt idx="760">
                  <c:v>0.8248503231</c:v>
                </c:pt>
                <c:pt idx="761">
                  <c:v>1.0439691774</c:v>
                </c:pt>
                <c:pt idx="762">
                  <c:v>0.4161184799</c:v>
                </c:pt>
                <c:pt idx="763">
                  <c:v>0.0088520929</c:v>
                </c:pt>
                <c:pt idx="764">
                  <c:v>0.0112495204</c:v>
                </c:pt>
                <c:pt idx="765">
                  <c:v>0.4214658746</c:v>
                </c:pt>
                <c:pt idx="766">
                  <c:v>0.003186942</c:v>
                </c:pt>
                <c:pt idx="767">
                  <c:v>0.0042680526</c:v>
                </c:pt>
                <c:pt idx="768">
                  <c:v>0.9041555224</c:v>
                </c:pt>
                <c:pt idx="769">
                  <c:v>0.8440914439</c:v>
                </c:pt>
                <c:pt idx="770">
                  <c:v>0.714953837</c:v>
                </c:pt>
                <c:pt idx="771">
                  <c:v>0.6129499636</c:v>
                </c:pt>
                <c:pt idx="772">
                  <c:v>0.4978028337</c:v>
                </c:pt>
                <c:pt idx="773">
                  <c:v>0.2399974429</c:v>
                </c:pt>
                <c:pt idx="774">
                  <c:v>0.3174324199</c:v>
                </c:pt>
                <c:pt idx="775">
                  <c:v>0.7472700459</c:v>
                </c:pt>
                <c:pt idx="776">
                  <c:v>0.7805317499</c:v>
                </c:pt>
                <c:pt idx="777">
                  <c:v>0.6828281368</c:v>
                </c:pt>
                <c:pt idx="778">
                  <c:v>0.0096843898</c:v>
                </c:pt>
                <c:pt idx="779">
                  <c:v>0.0041054492</c:v>
                </c:pt>
                <c:pt idx="780">
                  <c:v>0.3852569203</c:v>
                </c:pt>
                <c:pt idx="781">
                  <c:v>0.8810627547</c:v>
                </c:pt>
                <c:pt idx="782">
                  <c:v>0.0234547352</c:v>
                </c:pt>
                <c:pt idx="783">
                  <c:v>0.8264102411</c:v>
                </c:pt>
                <c:pt idx="784">
                  <c:v>0.609542155</c:v>
                </c:pt>
                <c:pt idx="785">
                  <c:v>0.4704856038</c:v>
                </c:pt>
                <c:pt idx="786">
                  <c:v>0.9636722341</c:v>
                </c:pt>
                <c:pt idx="787">
                  <c:v>0.0027106597</c:v>
                </c:pt>
                <c:pt idx="788">
                  <c:v>0.5946513497</c:v>
                </c:pt>
                <c:pt idx="789">
                  <c:v>0.3620760593</c:v>
                </c:pt>
                <c:pt idx="790">
                  <c:v>0.3151424075</c:v>
                </c:pt>
                <c:pt idx="791">
                  <c:v>0.5617475331</c:v>
                </c:pt>
                <c:pt idx="792">
                  <c:v>0.370833519</c:v>
                </c:pt>
                <c:pt idx="793">
                  <c:v>0.0058860327</c:v>
                </c:pt>
                <c:pt idx="794">
                  <c:v>0.6918762494</c:v>
                </c:pt>
                <c:pt idx="795">
                  <c:v>1.4016679265</c:v>
                </c:pt>
                <c:pt idx="796">
                  <c:v>0.7597936603</c:v>
                </c:pt>
                <c:pt idx="797">
                  <c:v>0.7604430948</c:v>
                </c:pt>
                <c:pt idx="798">
                  <c:v>0.5134041465</c:v>
                </c:pt>
                <c:pt idx="799">
                  <c:v>0.9177223107</c:v>
                </c:pt>
                <c:pt idx="800">
                  <c:v>0.0060240369</c:v>
                </c:pt>
                <c:pt idx="801">
                  <c:v>0.5306177593</c:v>
                </c:pt>
                <c:pt idx="802">
                  <c:v>0.4118918984</c:v>
                </c:pt>
                <c:pt idx="803">
                  <c:v>1.0104907896</c:v>
                </c:pt>
                <c:pt idx="804">
                  <c:v>0.6279783083</c:v>
                </c:pt>
                <c:pt idx="805">
                  <c:v>0.7532333927</c:v>
                </c:pt>
                <c:pt idx="806">
                  <c:v>0.9673702263</c:v>
                </c:pt>
                <c:pt idx="807">
                  <c:v>0.8113903664</c:v>
                </c:pt>
                <c:pt idx="808">
                  <c:v>0.4963339185</c:v>
                </c:pt>
                <c:pt idx="809">
                  <c:v>0.5155859977</c:v>
                </c:pt>
                <c:pt idx="810">
                  <c:v>0.8225068835</c:v>
                </c:pt>
                <c:pt idx="811">
                  <c:v>0.4638455057</c:v>
                </c:pt>
                <c:pt idx="812">
                  <c:v>0.6324260731</c:v>
                </c:pt>
                <c:pt idx="813">
                  <c:v>1.1819012227</c:v>
                </c:pt>
                <c:pt idx="814">
                  <c:v>0.0276900485</c:v>
                </c:pt>
                <c:pt idx="815">
                  <c:v>0.8798750121</c:v>
                </c:pt>
                <c:pt idx="816">
                  <c:v>0.3690398131</c:v>
                </c:pt>
                <c:pt idx="817">
                  <c:v>0.4935945678</c:v>
                </c:pt>
                <c:pt idx="818">
                  <c:v>0.8534775725</c:v>
                </c:pt>
                <c:pt idx="819">
                  <c:v>1.3072171245</c:v>
                </c:pt>
                <c:pt idx="820">
                  <c:v>0.7413232869</c:v>
                </c:pt>
                <c:pt idx="821">
                  <c:v>0.8672032309</c:v>
                </c:pt>
                <c:pt idx="822">
                  <c:v>0.5475059558</c:v>
                </c:pt>
                <c:pt idx="823">
                  <c:v>0.8097588561</c:v>
                </c:pt>
                <c:pt idx="824">
                  <c:v>0.0040898562</c:v>
                </c:pt>
                <c:pt idx="825">
                  <c:v>0.4011737767</c:v>
                </c:pt>
                <c:pt idx="826">
                  <c:v>0.3103398262</c:v>
                </c:pt>
                <c:pt idx="827">
                  <c:v>1.9272446637</c:v>
                </c:pt>
                <c:pt idx="828">
                  <c:v>0.0024293222</c:v>
                </c:pt>
                <c:pt idx="829">
                  <c:v>0.7618227715</c:v>
                </c:pt>
                <c:pt idx="830">
                  <c:v>0.2711475107</c:v>
                </c:pt>
                <c:pt idx="831">
                  <c:v>0.5132972078</c:v>
                </c:pt>
                <c:pt idx="832">
                  <c:v>1.1353314199</c:v>
                </c:pt>
                <c:pt idx="833">
                  <c:v>0.2430270083</c:v>
                </c:pt>
                <c:pt idx="834">
                  <c:v>0.4483338932</c:v>
                </c:pt>
                <c:pt idx="835">
                  <c:v>0.5278213122</c:v>
                </c:pt>
                <c:pt idx="836">
                  <c:v>0.3832780548</c:v>
                </c:pt>
                <c:pt idx="837">
                  <c:v>0.191199397</c:v>
                </c:pt>
                <c:pt idx="838">
                  <c:v>0.3441591087</c:v>
                </c:pt>
                <c:pt idx="839">
                  <c:v>0.5229912321</c:v>
                </c:pt>
                <c:pt idx="840">
                  <c:v>0.2742115523</c:v>
                </c:pt>
                <c:pt idx="841">
                  <c:v>0.2518024026</c:v>
                </c:pt>
                <c:pt idx="842">
                  <c:v>0.7076944453</c:v>
                </c:pt>
                <c:pt idx="843">
                  <c:v>0.2612603155</c:v>
                </c:pt>
                <c:pt idx="844">
                  <c:v>0.4707827905</c:v>
                </c:pt>
                <c:pt idx="845">
                  <c:v>0.3650641503</c:v>
                </c:pt>
                <c:pt idx="846">
                  <c:v>0.0046365754</c:v>
                </c:pt>
                <c:pt idx="847">
                  <c:v>0.9884376035</c:v>
                </c:pt>
                <c:pt idx="848">
                  <c:v>0.5768983287</c:v>
                </c:pt>
                <c:pt idx="849">
                  <c:v>0.6098062205</c:v>
                </c:pt>
                <c:pt idx="850">
                  <c:v>0.9730762782</c:v>
                </c:pt>
                <c:pt idx="851">
                  <c:v>0.3858810419</c:v>
                </c:pt>
                <c:pt idx="852">
                  <c:v>1.2052099111</c:v>
                </c:pt>
                <c:pt idx="853">
                  <c:v>0.818919159</c:v>
                </c:pt>
                <c:pt idx="854">
                  <c:v>0.6459664949</c:v>
                </c:pt>
                <c:pt idx="855">
                  <c:v>0.0014167452</c:v>
                </c:pt>
                <c:pt idx="856">
                  <c:v>0.7342479022</c:v>
                </c:pt>
                <c:pt idx="857">
                  <c:v>0.8361989895</c:v>
                </c:pt>
                <c:pt idx="858">
                  <c:v>0.0070509133</c:v>
                </c:pt>
                <c:pt idx="859">
                  <c:v>0.0093771465</c:v>
                </c:pt>
                <c:pt idx="860">
                  <c:v>0.1366194507</c:v>
                </c:pt>
                <c:pt idx="861">
                  <c:v>0.7242752611</c:v>
                </c:pt>
                <c:pt idx="862">
                  <c:v>0.4638151673</c:v>
                </c:pt>
                <c:pt idx="863">
                  <c:v>0.0116600094</c:v>
                </c:pt>
                <c:pt idx="864">
                  <c:v>0.0044961481</c:v>
                </c:pt>
                <c:pt idx="865">
                  <c:v>0.0069460384</c:v>
                </c:pt>
                <c:pt idx="866">
                  <c:v>0.4561472677</c:v>
                </c:pt>
                <c:pt idx="867">
                  <c:v>0.793591073</c:v>
                </c:pt>
                <c:pt idx="868">
                  <c:v>0.0132787051</c:v>
                </c:pt>
                <c:pt idx="869">
                  <c:v>0.2520433523</c:v>
                </c:pt>
                <c:pt idx="870">
                  <c:v>0.5774174027</c:v>
                </c:pt>
                <c:pt idx="871">
                  <c:v>1.0041071069</c:v>
                </c:pt>
                <c:pt idx="872">
                  <c:v>0.6554381006</c:v>
                </c:pt>
                <c:pt idx="873">
                  <c:v>0.3933114463</c:v>
                </c:pt>
                <c:pt idx="874">
                  <c:v>0.5597607356</c:v>
                </c:pt>
                <c:pt idx="875">
                  <c:v>0.0033585065</c:v>
                </c:pt>
                <c:pt idx="876">
                  <c:v>1.2157212808</c:v>
                </c:pt>
                <c:pt idx="877">
                  <c:v>1.0991444565</c:v>
                </c:pt>
                <c:pt idx="878">
                  <c:v>0.545201822</c:v>
                </c:pt>
                <c:pt idx="879">
                  <c:v>0.0108264616</c:v>
                </c:pt>
                <c:pt idx="880">
                  <c:v>0.3413642659</c:v>
                </c:pt>
                <c:pt idx="881">
                  <c:v>0.5406473311</c:v>
                </c:pt>
                <c:pt idx="882">
                  <c:v>0.4413456682</c:v>
                </c:pt>
                <c:pt idx="883">
                  <c:v>0.5462036536</c:v>
                </c:pt>
                <c:pt idx="884">
                  <c:v>0.0041457853</c:v>
                </c:pt>
                <c:pt idx="885">
                  <c:v>0.7357965808</c:v>
                </c:pt>
                <c:pt idx="886">
                  <c:v>0.5550631795</c:v>
                </c:pt>
                <c:pt idx="887">
                  <c:v>0.0054812071</c:v>
                </c:pt>
                <c:pt idx="888">
                  <c:v>1.3870447642</c:v>
                </c:pt>
                <c:pt idx="889">
                  <c:v>0.3845916459</c:v>
                </c:pt>
                <c:pt idx="890">
                  <c:v>0.6546825986</c:v>
                </c:pt>
                <c:pt idx="891">
                  <c:v>0.0080566004</c:v>
                </c:pt>
                <c:pt idx="892">
                  <c:v>0.9184267821</c:v>
                </c:pt>
                <c:pt idx="893">
                  <c:v>0.2123062868</c:v>
                </c:pt>
                <c:pt idx="894">
                  <c:v>0.3264271382</c:v>
                </c:pt>
                <c:pt idx="895">
                  <c:v>0.6124261991</c:v>
                </c:pt>
                <c:pt idx="896">
                  <c:v>0.4951839032</c:v>
                </c:pt>
                <c:pt idx="897">
                  <c:v>0.3419903762</c:v>
                </c:pt>
                <c:pt idx="898">
                  <c:v>0.6249959061</c:v>
                </c:pt>
                <c:pt idx="899">
                  <c:v>0.4154598432</c:v>
                </c:pt>
                <c:pt idx="900">
                  <c:v>0.2586342131</c:v>
                </c:pt>
                <c:pt idx="901">
                  <c:v>0.0096146766</c:v>
                </c:pt>
                <c:pt idx="902">
                  <c:v>0.4126007327</c:v>
                </c:pt>
                <c:pt idx="903">
                  <c:v>0.003314716</c:v>
                </c:pt>
                <c:pt idx="904">
                  <c:v>0.6161756284</c:v>
                </c:pt>
                <c:pt idx="905">
                  <c:v>0.0038454424</c:v>
                </c:pt>
                <c:pt idx="906">
                  <c:v>0.9884002436</c:v>
                </c:pt>
                <c:pt idx="907">
                  <c:v>0.7250434789</c:v>
                </c:pt>
                <c:pt idx="908">
                  <c:v>0.4943471356</c:v>
                </c:pt>
                <c:pt idx="909">
                  <c:v>0.5053961081</c:v>
                </c:pt>
                <c:pt idx="910">
                  <c:v>0.97222539</c:v>
                </c:pt>
                <c:pt idx="911">
                  <c:v>0.230206632</c:v>
                </c:pt>
                <c:pt idx="912">
                  <c:v>1.1449594026</c:v>
                </c:pt>
                <c:pt idx="913">
                  <c:v>0.8479157255</c:v>
                </c:pt>
                <c:pt idx="914">
                  <c:v>0.5318035206</c:v>
                </c:pt>
                <c:pt idx="915">
                  <c:v>0.2826857809</c:v>
                </c:pt>
                <c:pt idx="916">
                  <c:v>0.6134374318</c:v>
                </c:pt>
                <c:pt idx="917">
                  <c:v>0.7959934447</c:v>
                </c:pt>
                <c:pt idx="918">
                  <c:v>0.5133580626</c:v>
                </c:pt>
                <c:pt idx="919">
                  <c:v>0.3208048436</c:v>
                </c:pt>
                <c:pt idx="920">
                  <c:v>0.1432523209</c:v>
                </c:pt>
                <c:pt idx="921">
                  <c:v>1.6154009037</c:v>
                </c:pt>
                <c:pt idx="922">
                  <c:v>0.4906291229</c:v>
                </c:pt>
                <c:pt idx="923">
                  <c:v>0.5075891882</c:v>
                </c:pt>
                <c:pt idx="924">
                  <c:v>0.0045013013</c:v>
                </c:pt>
                <c:pt idx="925">
                  <c:v>0.0100633059</c:v>
                </c:pt>
                <c:pt idx="926">
                  <c:v>0.8491962148</c:v>
                </c:pt>
                <c:pt idx="927">
                  <c:v>0.6656798279</c:v>
                </c:pt>
                <c:pt idx="928">
                  <c:v>0.227389435</c:v>
                </c:pt>
                <c:pt idx="929">
                  <c:v>0.4597862694</c:v>
                </c:pt>
                <c:pt idx="930">
                  <c:v>0.0125732705</c:v>
                </c:pt>
                <c:pt idx="931">
                  <c:v>0.577030049</c:v>
                </c:pt>
                <c:pt idx="932">
                  <c:v>0.5581640638</c:v>
                </c:pt>
                <c:pt idx="933">
                  <c:v>0.7506575029</c:v>
                </c:pt>
                <c:pt idx="934">
                  <c:v>0.0023187493</c:v>
                </c:pt>
                <c:pt idx="935">
                  <c:v>0.0043151523</c:v>
                </c:pt>
                <c:pt idx="936">
                  <c:v>0.3190564164</c:v>
                </c:pt>
                <c:pt idx="937">
                  <c:v>0.0042001795</c:v>
                </c:pt>
                <c:pt idx="938">
                  <c:v>1.274705795</c:v>
                </c:pt>
                <c:pt idx="939">
                  <c:v>0.2319036328</c:v>
                </c:pt>
                <c:pt idx="940">
                  <c:v>0.4073241994</c:v>
                </c:pt>
                <c:pt idx="941">
                  <c:v>0.7773177399</c:v>
                </c:pt>
                <c:pt idx="942">
                  <c:v>0.2579968767</c:v>
                </c:pt>
                <c:pt idx="943">
                  <c:v>0.5752576244</c:v>
                </c:pt>
                <c:pt idx="944">
                  <c:v>0.2451141057</c:v>
                </c:pt>
                <c:pt idx="945">
                  <c:v>1.0063731192</c:v>
                </c:pt>
                <c:pt idx="946">
                  <c:v>1.3056072792</c:v>
                </c:pt>
                <c:pt idx="947">
                  <c:v>0.3630087682</c:v>
                </c:pt>
                <c:pt idx="948">
                  <c:v>0.3895964791</c:v>
                </c:pt>
                <c:pt idx="949">
                  <c:v>0.5765461255</c:v>
                </c:pt>
                <c:pt idx="950">
                  <c:v>0.5508177575</c:v>
                </c:pt>
                <c:pt idx="951">
                  <c:v>0.5295375239</c:v>
                </c:pt>
                <c:pt idx="952">
                  <c:v>0.6597445706</c:v>
                </c:pt>
                <c:pt idx="953">
                  <c:v>0.4871929587</c:v>
                </c:pt>
                <c:pt idx="954">
                  <c:v>0.3872679358</c:v>
                </c:pt>
                <c:pt idx="955">
                  <c:v>0.0136733183</c:v>
                </c:pt>
                <c:pt idx="956">
                  <c:v>0.6867830241</c:v>
                </c:pt>
                <c:pt idx="957">
                  <c:v>0.4612995615</c:v>
                </c:pt>
                <c:pt idx="958">
                  <c:v>0.4474580292</c:v>
                </c:pt>
                <c:pt idx="959">
                  <c:v>0.6973856116</c:v>
                </c:pt>
                <c:pt idx="960">
                  <c:v>0.9684018885</c:v>
                </c:pt>
                <c:pt idx="961">
                  <c:v>0.5466270506</c:v>
                </c:pt>
                <c:pt idx="962">
                  <c:v>0.0048031628</c:v>
                </c:pt>
                <c:pt idx="963">
                  <c:v>0.8200650138</c:v>
                </c:pt>
                <c:pt idx="964">
                  <c:v>0.4772024351</c:v>
                </c:pt>
                <c:pt idx="965">
                  <c:v>0.0022977199</c:v>
                </c:pt>
                <c:pt idx="966">
                  <c:v>0.0029838382</c:v>
                </c:pt>
                <c:pt idx="967">
                  <c:v>0.3972247426</c:v>
                </c:pt>
                <c:pt idx="968">
                  <c:v>0.9903167477</c:v>
                </c:pt>
                <c:pt idx="969">
                  <c:v>0.7129285027</c:v>
                </c:pt>
                <c:pt idx="970">
                  <c:v>0.7739596833</c:v>
                </c:pt>
                <c:pt idx="971">
                  <c:v>0.3859916746</c:v>
                </c:pt>
                <c:pt idx="972">
                  <c:v>0.7329067317</c:v>
                </c:pt>
                <c:pt idx="973">
                  <c:v>1.4151454668</c:v>
                </c:pt>
                <c:pt idx="974">
                  <c:v>0.4224082713</c:v>
                </c:pt>
                <c:pt idx="975">
                  <c:v>0.6821714598</c:v>
                </c:pt>
                <c:pt idx="976">
                  <c:v>0.7120365828</c:v>
                </c:pt>
                <c:pt idx="977">
                  <c:v>0.0565554578</c:v>
                </c:pt>
                <c:pt idx="978">
                  <c:v>0.6057427238</c:v>
                </c:pt>
                <c:pt idx="979">
                  <c:v>0.5039444969</c:v>
                </c:pt>
                <c:pt idx="980">
                  <c:v>0.8286347628</c:v>
                </c:pt>
                <c:pt idx="981">
                  <c:v>0.5221307231</c:v>
                </c:pt>
                <c:pt idx="982">
                  <c:v>0.0126783882</c:v>
                </c:pt>
                <c:pt idx="983">
                  <c:v>0.0076835518</c:v>
                </c:pt>
                <c:pt idx="984">
                  <c:v>0.4892832066</c:v>
                </c:pt>
                <c:pt idx="985">
                  <c:v>0.5062266796</c:v>
                </c:pt>
                <c:pt idx="986">
                  <c:v>0.015560536</c:v>
                </c:pt>
                <c:pt idx="987">
                  <c:v>0.6395054652</c:v>
                </c:pt>
                <c:pt idx="988">
                  <c:v>0.607364285</c:v>
                </c:pt>
                <c:pt idx="989">
                  <c:v>0.281879572</c:v>
                </c:pt>
                <c:pt idx="990">
                  <c:v>0.6565165193</c:v>
                </c:pt>
                <c:pt idx="991">
                  <c:v>0.6372113703</c:v>
                </c:pt>
                <c:pt idx="992">
                  <c:v>0.1707280988</c:v>
                </c:pt>
                <c:pt idx="993">
                  <c:v>0.3325716319</c:v>
                </c:pt>
                <c:pt idx="994">
                  <c:v>0.003245396</c:v>
                </c:pt>
                <c:pt idx="995">
                  <c:v>1.0657150568</c:v>
                </c:pt>
                <c:pt idx="996">
                  <c:v>0.5920339984</c:v>
                </c:pt>
                <c:pt idx="997">
                  <c:v>0.6896890371</c:v>
                </c:pt>
                <c:pt idx="998">
                  <c:v>0.4657404673</c:v>
                </c:pt>
                <c:pt idx="999">
                  <c:v>0.5540882241</c:v>
                </c:pt>
                <c:pt idx="1000">
                  <c:v>0.0028161091</c:v>
                </c:pt>
                <c:pt idx="1001">
                  <c:v>0.3090506621</c:v>
                </c:pt>
                <c:pt idx="1002">
                  <c:v>0.4331153645</c:v>
                </c:pt>
                <c:pt idx="1003">
                  <c:v>0.3708781783</c:v>
                </c:pt>
                <c:pt idx="1004">
                  <c:v>0.0014902036</c:v>
                </c:pt>
                <c:pt idx="1005">
                  <c:v>0.2955919778</c:v>
                </c:pt>
                <c:pt idx="1006">
                  <c:v>0.4709539882</c:v>
                </c:pt>
                <c:pt idx="1007">
                  <c:v>0.867999815</c:v>
                </c:pt>
                <c:pt idx="1008">
                  <c:v>0.7809351749</c:v>
                </c:pt>
                <c:pt idx="1009">
                  <c:v>0.0390681368</c:v>
                </c:pt>
                <c:pt idx="1010">
                  <c:v>0.1425983385</c:v>
                </c:pt>
                <c:pt idx="1011">
                  <c:v>0.175732215</c:v>
                </c:pt>
                <c:pt idx="1012">
                  <c:v>0.7467363453</c:v>
                </c:pt>
                <c:pt idx="1013">
                  <c:v>0.3438090751</c:v>
                </c:pt>
                <c:pt idx="1014">
                  <c:v>0.5430214385</c:v>
                </c:pt>
                <c:pt idx="1015">
                  <c:v>0.4630564875</c:v>
                </c:pt>
                <c:pt idx="1016">
                  <c:v>0.8092412753</c:v>
                </c:pt>
                <c:pt idx="1017">
                  <c:v>0.5835073247</c:v>
                </c:pt>
                <c:pt idx="1018">
                  <c:v>0.007440917</c:v>
                </c:pt>
                <c:pt idx="1019">
                  <c:v>0.5514958295</c:v>
                </c:pt>
                <c:pt idx="1020">
                  <c:v>0.9686965793</c:v>
                </c:pt>
                <c:pt idx="1021">
                  <c:v>0.4442199326</c:v>
                </c:pt>
                <c:pt idx="1022">
                  <c:v>0.7090109479</c:v>
                </c:pt>
                <c:pt idx="1023">
                  <c:v>0.7269111185</c:v>
                </c:pt>
                <c:pt idx="1024">
                  <c:v>0.2832423475</c:v>
                </c:pt>
                <c:pt idx="1025">
                  <c:v>0.2779410699</c:v>
                </c:pt>
                <c:pt idx="1026">
                  <c:v>0.6573669616</c:v>
                </c:pt>
                <c:pt idx="1027">
                  <c:v>0.0148488576</c:v>
                </c:pt>
                <c:pt idx="1028">
                  <c:v>0.8179531158</c:v>
                </c:pt>
                <c:pt idx="1029">
                  <c:v>0.6638323962</c:v>
                </c:pt>
                <c:pt idx="1030">
                  <c:v>0.2591703515</c:v>
                </c:pt>
                <c:pt idx="1031">
                  <c:v>0.3688718838</c:v>
                </c:pt>
                <c:pt idx="1032">
                  <c:v>0.7045114763</c:v>
                </c:pt>
                <c:pt idx="1033">
                  <c:v>0.5482130578</c:v>
                </c:pt>
                <c:pt idx="1034">
                  <c:v>0.3193159065</c:v>
                </c:pt>
                <c:pt idx="1035">
                  <c:v>0.9077123096</c:v>
                </c:pt>
                <c:pt idx="1036">
                  <c:v>1.0188302604</c:v>
                </c:pt>
                <c:pt idx="1037">
                  <c:v>0.4297315168</c:v>
                </c:pt>
                <c:pt idx="1038">
                  <c:v>0.5233240461</c:v>
                </c:pt>
                <c:pt idx="1039">
                  <c:v>0.8111953484</c:v>
                </c:pt>
                <c:pt idx="1040">
                  <c:v>0.721327759</c:v>
                </c:pt>
                <c:pt idx="1041">
                  <c:v>0.3288781828</c:v>
                </c:pt>
                <c:pt idx="1042">
                  <c:v>0.2716789845</c:v>
                </c:pt>
                <c:pt idx="1043">
                  <c:v>0.5410322185</c:v>
                </c:pt>
                <c:pt idx="1044">
                  <c:v>0.3167702924</c:v>
                </c:pt>
                <c:pt idx="1045">
                  <c:v>0.6398835213</c:v>
                </c:pt>
                <c:pt idx="1046">
                  <c:v>0.9741026746</c:v>
                </c:pt>
                <c:pt idx="1047">
                  <c:v>0.2814869289</c:v>
                </c:pt>
                <c:pt idx="1048">
                  <c:v>0.0087051636</c:v>
                </c:pt>
                <c:pt idx="1049">
                  <c:v>0.0809105323</c:v>
                </c:pt>
                <c:pt idx="1050">
                  <c:v>0.6487498971</c:v>
                </c:pt>
                <c:pt idx="1051">
                  <c:v>0.6851569474</c:v>
                </c:pt>
                <c:pt idx="1052">
                  <c:v>0.5908272791</c:v>
                </c:pt>
                <c:pt idx="1053">
                  <c:v>0.2165406545</c:v>
                </c:pt>
                <c:pt idx="1054">
                  <c:v>0.550155388</c:v>
                </c:pt>
                <c:pt idx="1055">
                  <c:v>0.5840370095</c:v>
                </c:pt>
                <c:pt idx="1056">
                  <c:v>0.7338073839</c:v>
                </c:pt>
                <c:pt idx="1057">
                  <c:v>0.7307539409</c:v>
                </c:pt>
                <c:pt idx="1058">
                  <c:v>0.9200478834</c:v>
                </c:pt>
                <c:pt idx="1059">
                  <c:v>0.002550814</c:v>
                </c:pt>
                <c:pt idx="1060">
                  <c:v>1.527480233</c:v>
                </c:pt>
                <c:pt idx="1061">
                  <c:v>0.7033380401</c:v>
                </c:pt>
                <c:pt idx="1062">
                  <c:v>0.7428993486</c:v>
                </c:pt>
                <c:pt idx="1063">
                  <c:v>1.0051717766</c:v>
                </c:pt>
                <c:pt idx="1064">
                  <c:v>0.8470284145</c:v>
                </c:pt>
                <c:pt idx="1065">
                  <c:v>0.0022312487</c:v>
                </c:pt>
                <c:pt idx="1066">
                  <c:v>0.4223314534</c:v>
                </c:pt>
                <c:pt idx="1067">
                  <c:v>0.6627279684</c:v>
                </c:pt>
                <c:pt idx="1068">
                  <c:v>1.3936346257</c:v>
                </c:pt>
                <c:pt idx="1069">
                  <c:v>0.0040406887</c:v>
                </c:pt>
                <c:pt idx="1070">
                  <c:v>0.9569741722</c:v>
                </c:pt>
                <c:pt idx="1071">
                  <c:v>0.2229704175</c:v>
                </c:pt>
                <c:pt idx="1072">
                  <c:v>0.8976432898</c:v>
                </c:pt>
                <c:pt idx="1073">
                  <c:v>0.437303141</c:v>
                </c:pt>
                <c:pt idx="1074">
                  <c:v>0.001806807</c:v>
                </c:pt>
                <c:pt idx="1075">
                  <c:v>0.7319214974</c:v>
                </c:pt>
                <c:pt idx="1076">
                  <c:v>1.5754986889</c:v>
                </c:pt>
                <c:pt idx="1077">
                  <c:v>0.4607692552</c:v>
                </c:pt>
                <c:pt idx="1078">
                  <c:v>0.250714152</c:v>
                </c:pt>
                <c:pt idx="1079">
                  <c:v>0.2197957287</c:v>
                </c:pt>
                <c:pt idx="1080">
                  <c:v>0.9188386285</c:v>
                </c:pt>
                <c:pt idx="1081">
                  <c:v>0.5445389338</c:v>
                </c:pt>
                <c:pt idx="1082">
                  <c:v>0.3469073619</c:v>
                </c:pt>
                <c:pt idx="1083">
                  <c:v>0.0172651404</c:v>
                </c:pt>
                <c:pt idx="1084">
                  <c:v>0.3253622088</c:v>
                </c:pt>
                <c:pt idx="1085">
                  <c:v>0.3036902539</c:v>
                </c:pt>
                <c:pt idx="1086">
                  <c:v>0.9455757866</c:v>
                </c:pt>
                <c:pt idx="1087">
                  <c:v>0.4408651852</c:v>
                </c:pt>
                <c:pt idx="1088">
                  <c:v>0.0074876267</c:v>
                </c:pt>
                <c:pt idx="1089">
                  <c:v>0.9029863174</c:v>
                </c:pt>
                <c:pt idx="1090">
                  <c:v>0.8905956942</c:v>
                </c:pt>
                <c:pt idx="1091">
                  <c:v>0.068783973</c:v>
                </c:pt>
                <c:pt idx="1092">
                  <c:v>0.7479029693</c:v>
                </c:pt>
                <c:pt idx="1093">
                  <c:v>0.9842904204</c:v>
                </c:pt>
                <c:pt idx="1094">
                  <c:v>1.0154591536</c:v>
                </c:pt>
                <c:pt idx="1095">
                  <c:v>0.0015840821</c:v>
                </c:pt>
                <c:pt idx="1096">
                  <c:v>0.5810819751</c:v>
                </c:pt>
                <c:pt idx="1097">
                  <c:v>0.3869110477</c:v>
                </c:pt>
                <c:pt idx="1098">
                  <c:v>0.7016630664</c:v>
                </c:pt>
                <c:pt idx="1099">
                  <c:v>0.3915285379</c:v>
                </c:pt>
                <c:pt idx="1100">
                  <c:v>0.7388858479</c:v>
                </c:pt>
                <c:pt idx="1101">
                  <c:v>0.0043946015</c:v>
                </c:pt>
                <c:pt idx="1102">
                  <c:v>0.4190163837</c:v>
                </c:pt>
                <c:pt idx="1103">
                  <c:v>0.855782985</c:v>
                </c:pt>
                <c:pt idx="1104">
                  <c:v>0.2014428659</c:v>
                </c:pt>
                <c:pt idx="1105">
                  <c:v>0.4237956386</c:v>
                </c:pt>
                <c:pt idx="1106">
                  <c:v>0.7748011177</c:v>
                </c:pt>
                <c:pt idx="1107">
                  <c:v>0.7730480877</c:v>
                </c:pt>
                <c:pt idx="1108">
                  <c:v>0.0824607585</c:v>
                </c:pt>
                <c:pt idx="1109">
                  <c:v>0.7231011354</c:v>
                </c:pt>
                <c:pt idx="1110">
                  <c:v>0.5139232942</c:v>
                </c:pt>
                <c:pt idx="1111">
                  <c:v>0.4050305538</c:v>
                </c:pt>
                <c:pt idx="1112">
                  <c:v>0.3274187862</c:v>
                </c:pt>
                <c:pt idx="1113">
                  <c:v>0.3063338102</c:v>
                </c:pt>
                <c:pt idx="1114">
                  <c:v>0.4232441023</c:v>
                </c:pt>
                <c:pt idx="1115">
                  <c:v>0.7908324352</c:v>
                </c:pt>
                <c:pt idx="1116">
                  <c:v>0.3808999389</c:v>
                </c:pt>
                <c:pt idx="1117">
                  <c:v>0.1906473311</c:v>
                </c:pt>
                <c:pt idx="1118">
                  <c:v>0.9300762443</c:v>
                </c:pt>
                <c:pt idx="1119">
                  <c:v>0.5447438682</c:v>
                </c:pt>
                <c:pt idx="1120">
                  <c:v>0.2934844844</c:v>
                </c:pt>
                <c:pt idx="1121">
                  <c:v>2.0346074403</c:v>
                </c:pt>
                <c:pt idx="1122">
                  <c:v>1.1074648467</c:v>
                </c:pt>
                <c:pt idx="1123">
                  <c:v>0.8510010687</c:v>
                </c:pt>
                <c:pt idx="1124">
                  <c:v>1.0329241529</c:v>
                </c:pt>
                <c:pt idx="1125">
                  <c:v>0.4741604365</c:v>
                </c:pt>
                <c:pt idx="1126">
                  <c:v>0.0039055314</c:v>
                </c:pt>
                <c:pt idx="1127">
                  <c:v>0.6222011393</c:v>
                </c:pt>
                <c:pt idx="1128">
                  <c:v>0.0259219528</c:v>
                </c:pt>
                <c:pt idx="1129">
                  <c:v>0.6053727167</c:v>
                </c:pt>
                <c:pt idx="1130">
                  <c:v>1.8709757955</c:v>
                </c:pt>
                <c:pt idx="1131">
                  <c:v>0.0058170184</c:v>
                </c:pt>
                <c:pt idx="1132">
                  <c:v>0.4652475263</c:v>
                </c:pt>
                <c:pt idx="1133">
                  <c:v>0.0037333329</c:v>
                </c:pt>
                <c:pt idx="1134">
                  <c:v>0.2611792071</c:v>
                </c:pt>
                <c:pt idx="1135">
                  <c:v>0.3440700557</c:v>
                </c:pt>
                <c:pt idx="1136">
                  <c:v>0.013967944</c:v>
                </c:pt>
                <c:pt idx="1137">
                  <c:v>1.289894614999999</c:v>
                </c:pt>
                <c:pt idx="1138">
                  <c:v>0.6787535703</c:v>
                </c:pt>
                <c:pt idx="1139">
                  <c:v>0.6824651244</c:v>
                </c:pt>
                <c:pt idx="1140">
                  <c:v>0.0044831183</c:v>
                </c:pt>
                <c:pt idx="1141">
                  <c:v>0.3273561647</c:v>
                </c:pt>
                <c:pt idx="1142">
                  <c:v>0.761191597</c:v>
                </c:pt>
                <c:pt idx="1143">
                  <c:v>0.5337176703</c:v>
                </c:pt>
                <c:pt idx="1144">
                  <c:v>0.0520206572</c:v>
                </c:pt>
                <c:pt idx="1145">
                  <c:v>0.6866043363</c:v>
                </c:pt>
                <c:pt idx="1146">
                  <c:v>0.0013173898</c:v>
                </c:pt>
                <c:pt idx="1147">
                  <c:v>0.9250470916</c:v>
                </c:pt>
                <c:pt idx="1148">
                  <c:v>0.8465211557</c:v>
                </c:pt>
                <c:pt idx="1149">
                  <c:v>1.0475590411</c:v>
                </c:pt>
                <c:pt idx="1150">
                  <c:v>0.4971540836</c:v>
                </c:pt>
                <c:pt idx="1151">
                  <c:v>0.7339593915</c:v>
                </c:pt>
                <c:pt idx="1152">
                  <c:v>1.4166940825</c:v>
                </c:pt>
                <c:pt idx="1153">
                  <c:v>0.6892242803</c:v>
                </c:pt>
                <c:pt idx="1154">
                  <c:v>0.0019733189</c:v>
                </c:pt>
                <c:pt idx="1155">
                  <c:v>0.6769280831</c:v>
                </c:pt>
                <c:pt idx="1156">
                  <c:v>0.6677315008</c:v>
                </c:pt>
                <c:pt idx="1157">
                  <c:v>0.523190738</c:v>
                </c:pt>
                <c:pt idx="1158">
                  <c:v>0.58311738</c:v>
                </c:pt>
                <c:pt idx="1159">
                  <c:v>0.4084608045</c:v>
                </c:pt>
                <c:pt idx="1160">
                  <c:v>0.8921531534</c:v>
                </c:pt>
                <c:pt idx="1161">
                  <c:v>1.000847828</c:v>
                </c:pt>
                <c:pt idx="1162">
                  <c:v>0.4880636438</c:v>
                </c:pt>
                <c:pt idx="1163">
                  <c:v>0.3170560116</c:v>
                </c:pt>
                <c:pt idx="1164">
                  <c:v>0.8330588907</c:v>
                </c:pt>
                <c:pt idx="1165">
                  <c:v>0.1774594058</c:v>
                </c:pt>
                <c:pt idx="1166">
                  <c:v>0.76139739</c:v>
                </c:pt>
                <c:pt idx="1167">
                  <c:v>0.5560363012</c:v>
                </c:pt>
                <c:pt idx="1168">
                  <c:v>0.000880762</c:v>
                </c:pt>
                <c:pt idx="1169">
                  <c:v>0.6190806977</c:v>
                </c:pt>
                <c:pt idx="1170">
                  <c:v>0.6260389842</c:v>
                </c:pt>
                <c:pt idx="1171">
                  <c:v>0.0200925087</c:v>
                </c:pt>
                <c:pt idx="1172">
                  <c:v>0.6480267636</c:v>
                </c:pt>
                <c:pt idx="1173">
                  <c:v>0.4935218806</c:v>
                </c:pt>
                <c:pt idx="1174">
                  <c:v>0.7750832629</c:v>
                </c:pt>
                <c:pt idx="1175">
                  <c:v>0.6262504739</c:v>
                </c:pt>
                <c:pt idx="1176">
                  <c:v>1.0036786857</c:v>
                </c:pt>
                <c:pt idx="1177">
                  <c:v>0.1425137701</c:v>
                </c:pt>
                <c:pt idx="1178">
                  <c:v>0.6301792801</c:v>
                </c:pt>
                <c:pt idx="1179">
                  <c:v>0.7711474891</c:v>
                </c:pt>
                <c:pt idx="1180">
                  <c:v>0.792658924</c:v>
                </c:pt>
                <c:pt idx="1181">
                  <c:v>0.0058642956</c:v>
                </c:pt>
                <c:pt idx="1182">
                  <c:v>0.5823937324</c:v>
                </c:pt>
                <c:pt idx="1183">
                  <c:v>0.009188335</c:v>
                </c:pt>
                <c:pt idx="1184">
                  <c:v>1.1051359843</c:v>
                </c:pt>
                <c:pt idx="1185">
                  <c:v>0.0703893761</c:v>
                </c:pt>
                <c:pt idx="1186">
                  <c:v>0.6064254637</c:v>
                </c:pt>
                <c:pt idx="1187">
                  <c:v>0.4872071572</c:v>
                </c:pt>
                <c:pt idx="1188">
                  <c:v>0.0857735443</c:v>
                </c:pt>
                <c:pt idx="1189">
                  <c:v>0.0414580419</c:v>
                </c:pt>
                <c:pt idx="1190">
                  <c:v>0.8386696864</c:v>
                </c:pt>
                <c:pt idx="1191">
                  <c:v>0.6893188544</c:v>
                </c:pt>
                <c:pt idx="1192">
                  <c:v>0.4702277383</c:v>
                </c:pt>
                <c:pt idx="1193">
                  <c:v>0.0017392454</c:v>
                </c:pt>
                <c:pt idx="1194">
                  <c:v>0.0103820727</c:v>
                </c:pt>
                <c:pt idx="1195">
                  <c:v>0.8925298339</c:v>
                </c:pt>
                <c:pt idx="1196">
                  <c:v>0.6583368303</c:v>
                </c:pt>
                <c:pt idx="1197">
                  <c:v>0.6013707762</c:v>
                </c:pt>
                <c:pt idx="1198">
                  <c:v>1.0508769163</c:v>
                </c:pt>
                <c:pt idx="1199">
                  <c:v>0.3309462136</c:v>
                </c:pt>
                <c:pt idx="1200">
                  <c:v>0.1671207787</c:v>
                </c:pt>
                <c:pt idx="1201">
                  <c:v>0.2377940261</c:v>
                </c:pt>
                <c:pt idx="1202">
                  <c:v>0.6984713897</c:v>
                </c:pt>
                <c:pt idx="1203">
                  <c:v>0.7982498237</c:v>
                </c:pt>
                <c:pt idx="1204">
                  <c:v>1.1133093865</c:v>
                </c:pt>
                <c:pt idx="1205">
                  <c:v>0.5578189795</c:v>
                </c:pt>
                <c:pt idx="1206">
                  <c:v>0.0006833822</c:v>
                </c:pt>
                <c:pt idx="1207">
                  <c:v>0.190358195</c:v>
                </c:pt>
                <c:pt idx="1208">
                  <c:v>0.7538662041</c:v>
                </c:pt>
                <c:pt idx="1209">
                  <c:v>0.4052952048</c:v>
                </c:pt>
                <c:pt idx="1210">
                  <c:v>0.8830107341</c:v>
                </c:pt>
                <c:pt idx="1211">
                  <c:v>0.0016550244</c:v>
                </c:pt>
                <c:pt idx="1212">
                  <c:v>0.6676309826</c:v>
                </c:pt>
                <c:pt idx="1213">
                  <c:v>0.6854284171</c:v>
                </c:pt>
                <c:pt idx="1214">
                  <c:v>0.0812064392</c:v>
                </c:pt>
                <c:pt idx="1215">
                  <c:v>0.0466791629</c:v>
                </c:pt>
                <c:pt idx="1216">
                  <c:v>1.580130629</c:v>
                </c:pt>
                <c:pt idx="1217">
                  <c:v>0.4885091975</c:v>
                </c:pt>
                <c:pt idx="1218">
                  <c:v>0.6377993125</c:v>
                </c:pt>
                <c:pt idx="1219">
                  <c:v>0.4255491457</c:v>
                </c:pt>
                <c:pt idx="1220">
                  <c:v>1.2192918516</c:v>
                </c:pt>
                <c:pt idx="1221">
                  <c:v>1.2175929468</c:v>
                </c:pt>
                <c:pt idx="1222">
                  <c:v>0.2395574899</c:v>
                </c:pt>
                <c:pt idx="1223">
                  <c:v>1.0563095392</c:v>
                </c:pt>
                <c:pt idx="1224">
                  <c:v>0.4984914521</c:v>
                </c:pt>
                <c:pt idx="1225">
                  <c:v>1.0053455984</c:v>
                </c:pt>
                <c:pt idx="1226">
                  <c:v>0.2526744305</c:v>
                </c:pt>
                <c:pt idx="1227">
                  <c:v>0.4289719666</c:v>
                </c:pt>
                <c:pt idx="1228">
                  <c:v>0.0059403364</c:v>
                </c:pt>
                <c:pt idx="1229">
                  <c:v>0.2507066394</c:v>
                </c:pt>
                <c:pt idx="1230">
                  <c:v>0.9745951654</c:v>
                </c:pt>
                <c:pt idx="1231">
                  <c:v>0.8986859624</c:v>
                </c:pt>
                <c:pt idx="1232">
                  <c:v>1.2764886582</c:v>
                </c:pt>
                <c:pt idx="1233">
                  <c:v>0.3914790146</c:v>
                </c:pt>
                <c:pt idx="1234">
                  <c:v>0.3513351709</c:v>
                </c:pt>
                <c:pt idx="1235">
                  <c:v>0.2098391482</c:v>
                </c:pt>
                <c:pt idx="1236">
                  <c:v>0.819646749</c:v>
                </c:pt>
                <c:pt idx="1237">
                  <c:v>0.467056613</c:v>
                </c:pt>
                <c:pt idx="1238">
                  <c:v>0.8644796165</c:v>
                </c:pt>
                <c:pt idx="1239">
                  <c:v>0.7876571018</c:v>
                </c:pt>
                <c:pt idx="1240">
                  <c:v>1.9820787612</c:v>
                </c:pt>
                <c:pt idx="1241">
                  <c:v>0.0840213255</c:v>
                </c:pt>
                <c:pt idx="1242">
                  <c:v>0.3124887395</c:v>
                </c:pt>
                <c:pt idx="1243">
                  <c:v>0.8698923392</c:v>
                </c:pt>
                <c:pt idx="1244">
                  <c:v>0.9980751048</c:v>
                </c:pt>
                <c:pt idx="1245">
                  <c:v>0.5815037784</c:v>
                </c:pt>
                <c:pt idx="1246">
                  <c:v>1.3172528552</c:v>
                </c:pt>
                <c:pt idx="1247">
                  <c:v>0.3958130459</c:v>
                </c:pt>
                <c:pt idx="1248">
                  <c:v>0.8359454819</c:v>
                </c:pt>
                <c:pt idx="1249">
                  <c:v>1.0718662883</c:v>
                </c:pt>
                <c:pt idx="1250">
                  <c:v>0.5809663615</c:v>
                </c:pt>
                <c:pt idx="1251">
                  <c:v>0.0008622623</c:v>
                </c:pt>
                <c:pt idx="1252">
                  <c:v>0.2932889634</c:v>
                </c:pt>
                <c:pt idx="1253">
                  <c:v>0.462568446</c:v>
                </c:pt>
                <c:pt idx="1254">
                  <c:v>0.6572021764</c:v>
                </c:pt>
                <c:pt idx="1255">
                  <c:v>0.8512791713</c:v>
                </c:pt>
                <c:pt idx="1256">
                  <c:v>0.3659613348</c:v>
                </c:pt>
                <c:pt idx="1257">
                  <c:v>0.0062980426</c:v>
                </c:pt>
                <c:pt idx="1258">
                  <c:v>1.1128775654</c:v>
                </c:pt>
                <c:pt idx="1259">
                  <c:v>0.2909609788</c:v>
                </c:pt>
                <c:pt idx="1260">
                  <c:v>1.4987832692</c:v>
                </c:pt>
                <c:pt idx="1261">
                  <c:v>0.4170687628</c:v>
                </c:pt>
                <c:pt idx="1262">
                  <c:v>0.0088749317</c:v>
                </c:pt>
                <c:pt idx="1263">
                  <c:v>0.0813186668</c:v>
                </c:pt>
                <c:pt idx="1264">
                  <c:v>0.5643689403</c:v>
                </c:pt>
                <c:pt idx="1265">
                  <c:v>0.5752256055</c:v>
                </c:pt>
                <c:pt idx="1266">
                  <c:v>0.7202116529</c:v>
                </c:pt>
                <c:pt idx="1267">
                  <c:v>0.0126506887</c:v>
                </c:pt>
                <c:pt idx="1268">
                  <c:v>0.0041448505</c:v>
                </c:pt>
                <c:pt idx="1269">
                  <c:v>0.2792920272</c:v>
                </c:pt>
                <c:pt idx="1270">
                  <c:v>0.6413546524</c:v>
                </c:pt>
                <c:pt idx="1271">
                  <c:v>0.7995786574</c:v>
                </c:pt>
                <c:pt idx="1272">
                  <c:v>0.0015836599</c:v>
                </c:pt>
                <c:pt idx="1273">
                  <c:v>0.0035937089</c:v>
                </c:pt>
                <c:pt idx="1274">
                  <c:v>0.6200039221</c:v>
                </c:pt>
                <c:pt idx="1275">
                  <c:v>0.0039382259</c:v>
                </c:pt>
                <c:pt idx="1276">
                  <c:v>0.6999368883</c:v>
                </c:pt>
                <c:pt idx="1277">
                  <c:v>0.4324294609</c:v>
                </c:pt>
                <c:pt idx="1278">
                  <c:v>0.363065881</c:v>
                </c:pt>
                <c:pt idx="1279">
                  <c:v>0.0405434036</c:v>
                </c:pt>
                <c:pt idx="1280">
                  <c:v>0.7828334371</c:v>
                </c:pt>
                <c:pt idx="1281">
                  <c:v>0.0111741587</c:v>
                </c:pt>
                <c:pt idx="1282">
                  <c:v>0.9434073791</c:v>
                </c:pt>
                <c:pt idx="1283">
                  <c:v>0.5347221851</c:v>
                </c:pt>
                <c:pt idx="1284">
                  <c:v>0.5675775801</c:v>
                </c:pt>
                <c:pt idx="1285">
                  <c:v>0.1029569516</c:v>
                </c:pt>
                <c:pt idx="1286">
                  <c:v>1.1614807885</c:v>
                </c:pt>
                <c:pt idx="1287">
                  <c:v>0.0009151311</c:v>
                </c:pt>
                <c:pt idx="1288">
                  <c:v>0.4999129621</c:v>
                </c:pt>
                <c:pt idx="1289">
                  <c:v>0.5982668418</c:v>
                </c:pt>
                <c:pt idx="1290">
                  <c:v>0.1483203988</c:v>
                </c:pt>
                <c:pt idx="1291">
                  <c:v>2.1090104604</c:v>
                </c:pt>
                <c:pt idx="1292">
                  <c:v>0.3069494321</c:v>
                </c:pt>
                <c:pt idx="1293">
                  <c:v>0.1493058532</c:v>
                </c:pt>
                <c:pt idx="1294">
                  <c:v>0.4576103547</c:v>
                </c:pt>
                <c:pt idx="1295">
                  <c:v>0.3549096436</c:v>
                </c:pt>
                <c:pt idx="1296">
                  <c:v>0.5400231162</c:v>
                </c:pt>
                <c:pt idx="1297">
                  <c:v>0.1040257949</c:v>
                </c:pt>
                <c:pt idx="1298">
                  <c:v>0.0006486546</c:v>
                </c:pt>
                <c:pt idx="1299">
                  <c:v>0.8084642855</c:v>
                </c:pt>
                <c:pt idx="1300">
                  <c:v>0.8003229473</c:v>
                </c:pt>
                <c:pt idx="1301">
                  <c:v>0.4660342854</c:v>
                </c:pt>
                <c:pt idx="1302">
                  <c:v>0.26444392</c:v>
                </c:pt>
                <c:pt idx="1303">
                  <c:v>0.188004764</c:v>
                </c:pt>
                <c:pt idx="1304">
                  <c:v>0.4945493007</c:v>
                </c:pt>
                <c:pt idx="1305">
                  <c:v>1.3014777131</c:v>
                </c:pt>
                <c:pt idx="1306">
                  <c:v>0.4058629054</c:v>
                </c:pt>
                <c:pt idx="1307">
                  <c:v>0.3841315652</c:v>
                </c:pt>
                <c:pt idx="1308">
                  <c:v>0.0025965548</c:v>
                </c:pt>
                <c:pt idx="1309">
                  <c:v>0.7064675147</c:v>
                </c:pt>
                <c:pt idx="1310">
                  <c:v>0.0097917289</c:v>
                </c:pt>
                <c:pt idx="1311">
                  <c:v>0.734071338</c:v>
                </c:pt>
                <c:pt idx="1312">
                  <c:v>0.7761662597</c:v>
                </c:pt>
                <c:pt idx="1313">
                  <c:v>0.380371019</c:v>
                </c:pt>
                <c:pt idx="1314">
                  <c:v>0.5772673267</c:v>
                </c:pt>
                <c:pt idx="1315">
                  <c:v>0.7005768885</c:v>
                </c:pt>
                <c:pt idx="1316">
                  <c:v>0.5357244701</c:v>
                </c:pt>
                <c:pt idx="1317">
                  <c:v>0.164981339</c:v>
                </c:pt>
                <c:pt idx="1318">
                  <c:v>0.4257204471</c:v>
                </c:pt>
                <c:pt idx="1319">
                  <c:v>0.0932883799</c:v>
                </c:pt>
                <c:pt idx="1320">
                  <c:v>0.5754743041</c:v>
                </c:pt>
                <c:pt idx="1321">
                  <c:v>0.0003401961</c:v>
                </c:pt>
                <c:pt idx="1322">
                  <c:v>0.0039034149</c:v>
                </c:pt>
                <c:pt idx="1323">
                  <c:v>0.6049730541</c:v>
                </c:pt>
                <c:pt idx="1324">
                  <c:v>0.0009671126</c:v>
                </c:pt>
                <c:pt idx="1325">
                  <c:v>0.0721348664</c:v>
                </c:pt>
                <c:pt idx="1326">
                  <c:v>1.0430066375</c:v>
                </c:pt>
                <c:pt idx="1327">
                  <c:v>0.2838222457</c:v>
                </c:pt>
                <c:pt idx="1328">
                  <c:v>3.3254702661</c:v>
                </c:pt>
                <c:pt idx="1329">
                  <c:v>0.4719221537</c:v>
                </c:pt>
                <c:pt idx="1330">
                  <c:v>0.0025152758</c:v>
                </c:pt>
                <c:pt idx="1331">
                  <c:v>1.0862418676</c:v>
                </c:pt>
                <c:pt idx="1332">
                  <c:v>0.8796690603</c:v>
                </c:pt>
                <c:pt idx="1333">
                  <c:v>0.0891305648</c:v>
                </c:pt>
                <c:pt idx="1334">
                  <c:v>0.4420059973</c:v>
                </c:pt>
                <c:pt idx="1335">
                  <c:v>0.9707919629</c:v>
                </c:pt>
                <c:pt idx="1336">
                  <c:v>0.508250412</c:v>
                </c:pt>
                <c:pt idx="1337">
                  <c:v>0.7357357632</c:v>
                </c:pt>
                <c:pt idx="1338">
                  <c:v>0.5520388162</c:v>
                </c:pt>
                <c:pt idx="1339">
                  <c:v>0.7494541286</c:v>
                </c:pt>
                <c:pt idx="1340">
                  <c:v>0.7462227906</c:v>
                </c:pt>
                <c:pt idx="1341">
                  <c:v>0.2200040768</c:v>
                </c:pt>
                <c:pt idx="1342">
                  <c:v>0.0025907041</c:v>
                </c:pt>
                <c:pt idx="1343">
                  <c:v>0.5483988825</c:v>
                </c:pt>
                <c:pt idx="1344">
                  <c:v>0.9005880281</c:v>
                </c:pt>
                <c:pt idx="1345">
                  <c:v>0.0031241414</c:v>
                </c:pt>
                <c:pt idx="1346">
                  <c:v>0.3404797156</c:v>
                </c:pt>
                <c:pt idx="1347">
                  <c:v>0.0025576218</c:v>
                </c:pt>
                <c:pt idx="1348">
                  <c:v>0.7507689699</c:v>
                </c:pt>
                <c:pt idx="1349">
                  <c:v>0.2772575009</c:v>
                </c:pt>
                <c:pt idx="1350">
                  <c:v>0.3466416461</c:v>
                </c:pt>
                <c:pt idx="1351">
                  <c:v>1.2381117533</c:v>
                </c:pt>
                <c:pt idx="1352">
                  <c:v>0.8679010879</c:v>
                </c:pt>
                <c:pt idx="1353">
                  <c:v>0.2926047136</c:v>
                </c:pt>
                <c:pt idx="1354">
                  <c:v>1.0081469989</c:v>
                </c:pt>
                <c:pt idx="1355">
                  <c:v>0.3841864855</c:v>
                </c:pt>
                <c:pt idx="1356">
                  <c:v>0.6034815112</c:v>
                </c:pt>
                <c:pt idx="1357">
                  <c:v>0.7447856222</c:v>
                </c:pt>
                <c:pt idx="1358">
                  <c:v>0.710708155</c:v>
                </c:pt>
                <c:pt idx="1359">
                  <c:v>1.4085986712</c:v>
                </c:pt>
                <c:pt idx="1360">
                  <c:v>0.0030811814</c:v>
                </c:pt>
                <c:pt idx="1361">
                  <c:v>1.8614180845</c:v>
                </c:pt>
                <c:pt idx="1362">
                  <c:v>0.0023494407</c:v>
                </c:pt>
                <c:pt idx="1363">
                  <c:v>0.4947619834</c:v>
                </c:pt>
                <c:pt idx="1364">
                  <c:v>0.7845163026</c:v>
                </c:pt>
                <c:pt idx="1365">
                  <c:v>0.8250346557</c:v>
                </c:pt>
                <c:pt idx="1366">
                  <c:v>0.469546758</c:v>
                </c:pt>
                <c:pt idx="1367">
                  <c:v>1.1073438701</c:v>
                </c:pt>
                <c:pt idx="1368">
                  <c:v>0.0014544156</c:v>
                </c:pt>
                <c:pt idx="1369">
                  <c:v>0.1906630407</c:v>
                </c:pt>
                <c:pt idx="1370">
                  <c:v>0.0091013152</c:v>
                </c:pt>
                <c:pt idx="1371">
                  <c:v>0.0149649289</c:v>
                </c:pt>
                <c:pt idx="1372">
                  <c:v>1.4881232748</c:v>
                </c:pt>
                <c:pt idx="1373">
                  <c:v>0.0416062978</c:v>
                </c:pt>
                <c:pt idx="1374">
                  <c:v>0.1899734075</c:v>
                </c:pt>
                <c:pt idx="1375">
                  <c:v>0.8231854792</c:v>
                </c:pt>
                <c:pt idx="1376">
                  <c:v>1.4186945452</c:v>
                </c:pt>
                <c:pt idx="1377">
                  <c:v>0.910592513</c:v>
                </c:pt>
                <c:pt idx="1378">
                  <c:v>0.6903974782</c:v>
                </c:pt>
                <c:pt idx="1379">
                  <c:v>0.7568325367</c:v>
                </c:pt>
                <c:pt idx="1380">
                  <c:v>0.5518230896</c:v>
                </c:pt>
                <c:pt idx="1381">
                  <c:v>0.749701937</c:v>
                </c:pt>
                <c:pt idx="1382">
                  <c:v>0.047970013</c:v>
                </c:pt>
                <c:pt idx="1383">
                  <c:v>0.504624474</c:v>
                </c:pt>
                <c:pt idx="1384">
                  <c:v>0.7729764815</c:v>
                </c:pt>
                <c:pt idx="1385">
                  <c:v>0.002722245</c:v>
                </c:pt>
                <c:pt idx="1386">
                  <c:v>0.3155832153</c:v>
                </c:pt>
                <c:pt idx="1387">
                  <c:v>0.0018385658</c:v>
                </c:pt>
                <c:pt idx="1388">
                  <c:v>0.0043093427</c:v>
                </c:pt>
                <c:pt idx="1389">
                  <c:v>1.1604748744</c:v>
                </c:pt>
                <c:pt idx="1390">
                  <c:v>1.2402238241</c:v>
                </c:pt>
                <c:pt idx="1391">
                  <c:v>1.0086095816</c:v>
                </c:pt>
                <c:pt idx="1392">
                  <c:v>0.895890793</c:v>
                </c:pt>
                <c:pt idx="1393">
                  <c:v>0.0028569565</c:v>
                </c:pt>
                <c:pt idx="1394">
                  <c:v>0.5458211184</c:v>
                </c:pt>
                <c:pt idx="1395">
                  <c:v>1.5400632912</c:v>
                </c:pt>
                <c:pt idx="1396">
                  <c:v>0.9576212873</c:v>
                </c:pt>
                <c:pt idx="1397">
                  <c:v>0.6724345803</c:v>
                </c:pt>
                <c:pt idx="1398">
                  <c:v>0.7579507105</c:v>
                </c:pt>
                <c:pt idx="1399">
                  <c:v>1.2498567357</c:v>
                </c:pt>
                <c:pt idx="1400">
                  <c:v>0.0010031044</c:v>
                </c:pt>
                <c:pt idx="1401">
                  <c:v>0.5202637363</c:v>
                </c:pt>
                <c:pt idx="1402">
                  <c:v>0.4140883637</c:v>
                </c:pt>
                <c:pt idx="1403">
                  <c:v>0.0041862505</c:v>
                </c:pt>
                <c:pt idx="1404">
                  <c:v>0.6105312759</c:v>
                </c:pt>
                <c:pt idx="1405">
                  <c:v>0.411984759</c:v>
                </c:pt>
                <c:pt idx="1406">
                  <c:v>1.0368072111</c:v>
                </c:pt>
                <c:pt idx="1407">
                  <c:v>0.6098898031</c:v>
                </c:pt>
                <c:pt idx="1408">
                  <c:v>0.0040824547</c:v>
                </c:pt>
                <c:pt idx="1409">
                  <c:v>0.6857850464</c:v>
                </c:pt>
                <c:pt idx="1410">
                  <c:v>0.6482380749</c:v>
                </c:pt>
                <c:pt idx="1411">
                  <c:v>0.3911331864</c:v>
                </c:pt>
                <c:pt idx="1412">
                  <c:v>0.0039682296</c:v>
                </c:pt>
                <c:pt idx="1413">
                  <c:v>0.4174534255</c:v>
                </c:pt>
                <c:pt idx="1414">
                  <c:v>1.0276815626</c:v>
                </c:pt>
                <c:pt idx="1415">
                  <c:v>0.4829467556</c:v>
                </c:pt>
                <c:pt idx="1416">
                  <c:v>0.5940392278</c:v>
                </c:pt>
                <c:pt idx="1417">
                  <c:v>0.7632745324</c:v>
                </c:pt>
                <c:pt idx="1418">
                  <c:v>0.0030420868</c:v>
                </c:pt>
                <c:pt idx="1419">
                  <c:v>1.0754210086</c:v>
                </c:pt>
                <c:pt idx="1420">
                  <c:v>0.0012988602</c:v>
                </c:pt>
                <c:pt idx="1421">
                  <c:v>0.4993003352</c:v>
                </c:pt>
                <c:pt idx="1422">
                  <c:v>0.3651167248</c:v>
                </c:pt>
                <c:pt idx="1423">
                  <c:v>0.0489570317</c:v>
                </c:pt>
                <c:pt idx="1424">
                  <c:v>1.1281024067</c:v>
                </c:pt>
                <c:pt idx="1425">
                  <c:v>0.3027215802</c:v>
                </c:pt>
                <c:pt idx="1426">
                  <c:v>0.0018384411</c:v>
                </c:pt>
                <c:pt idx="1427">
                  <c:v>0.9325724603</c:v>
                </c:pt>
                <c:pt idx="1428">
                  <c:v>0.5965996837</c:v>
                </c:pt>
                <c:pt idx="1429">
                  <c:v>0.5540039988</c:v>
                </c:pt>
                <c:pt idx="1430">
                  <c:v>0.2214328562</c:v>
                </c:pt>
                <c:pt idx="1431">
                  <c:v>0.0143511285</c:v>
                </c:pt>
                <c:pt idx="1432">
                  <c:v>0.8943558502</c:v>
                </c:pt>
                <c:pt idx="1433">
                  <c:v>0.6710519434</c:v>
                </c:pt>
                <c:pt idx="1434">
                  <c:v>0.2188708606</c:v>
                </c:pt>
                <c:pt idx="1435">
                  <c:v>0.6542392123</c:v>
                </c:pt>
                <c:pt idx="1436">
                  <c:v>0.0016692483</c:v>
                </c:pt>
                <c:pt idx="1437">
                  <c:v>0.83353213</c:v>
                </c:pt>
                <c:pt idx="1438">
                  <c:v>1.8734733573</c:v>
                </c:pt>
                <c:pt idx="1439">
                  <c:v>0.5315563257</c:v>
                </c:pt>
                <c:pt idx="1440">
                  <c:v>0.013477789</c:v>
                </c:pt>
                <c:pt idx="1441">
                  <c:v>0.4639927257</c:v>
                </c:pt>
                <c:pt idx="1442">
                  <c:v>0.5094612713</c:v>
                </c:pt>
                <c:pt idx="1443">
                  <c:v>0.0017163705</c:v>
                </c:pt>
                <c:pt idx="1444">
                  <c:v>0.4777343081</c:v>
                </c:pt>
                <c:pt idx="1445">
                  <c:v>0.329945293</c:v>
                </c:pt>
                <c:pt idx="1446">
                  <c:v>0.1748577963</c:v>
                </c:pt>
                <c:pt idx="1447">
                  <c:v>1.7919282975</c:v>
                </c:pt>
                <c:pt idx="1448">
                  <c:v>0.5993265247</c:v>
                </c:pt>
                <c:pt idx="1449">
                  <c:v>0.4546222381</c:v>
                </c:pt>
                <c:pt idx="1450">
                  <c:v>0.9033510493</c:v>
                </c:pt>
                <c:pt idx="1451">
                  <c:v>0.6896845927</c:v>
                </c:pt>
                <c:pt idx="1452">
                  <c:v>0.4327925075</c:v>
                </c:pt>
                <c:pt idx="1453">
                  <c:v>0.7165512261</c:v>
                </c:pt>
                <c:pt idx="1454">
                  <c:v>0.5971221399</c:v>
                </c:pt>
                <c:pt idx="1455">
                  <c:v>0.1464074502</c:v>
                </c:pt>
                <c:pt idx="1456">
                  <c:v>0.5765609006</c:v>
                </c:pt>
                <c:pt idx="1457">
                  <c:v>0.238882905</c:v>
                </c:pt>
                <c:pt idx="1458">
                  <c:v>0.1349941854</c:v>
                </c:pt>
                <c:pt idx="1459">
                  <c:v>1.9916090531</c:v>
                </c:pt>
                <c:pt idx="1460">
                  <c:v>0.98039476</c:v>
                </c:pt>
                <c:pt idx="1461">
                  <c:v>0.5767016753</c:v>
                </c:pt>
                <c:pt idx="1462">
                  <c:v>1.0116568114</c:v>
                </c:pt>
                <c:pt idx="1463">
                  <c:v>0.1284294963</c:v>
                </c:pt>
                <c:pt idx="1464">
                  <c:v>0.0004001415</c:v>
                </c:pt>
                <c:pt idx="1465">
                  <c:v>1.4904466443</c:v>
                </c:pt>
                <c:pt idx="1466">
                  <c:v>0.0007840758</c:v>
                </c:pt>
                <c:pt idx="1467">
                  <c:v>1.4100560765</c:v>
                </c:pt>
                <c:pt idx="1468">
                  <c:v>0.291446652</c:v>
                </c:pt>
                <c:pt idx="1469">
                  <c:v>1.8716614503</c:v>
                </c:pt>
                <c:pt idx="1470">
                  <c:v>0.0027342682</c:v>
                </c:pt>
                <c:pt idx="1471">
                  <c:v>0.3350090894</c:v>
                </c:pt>
                <c:pt idx="1472">
                  <c:v>0.4498265278</c:v>
                </c:pt>
                <c:pt idx="1473">
                  <c:v>0.0525801141</c:v>
                </c:pt>
                <c:pt idx="1474">
                  <c:v>0.6051906217</c:v>
                </c:pt>
                <c:pt idx="1475">
                  <c:v>0.4999056786</c:v>
                </c:pt>
                <c:pt idx="1476">
                  <c:v>0.0175570274</c:v>
                </c:pt>
                <c:pt idx="1477">
                  <c:v>0.4111668005</c:v>
                </c:pt>
                <c:pt idx="1478">
                  <c:v>0.6944925885</c:v>
                </c:pt>
                <c:pt idx="1479">
                  <c:v>0.042433375</c:v>
                </c:pt>
                <c:pt idx="1480">
                  <c:v>0.6274726951</c:v>
                </c:pt>
                <c:pt idx="1481">
                  <c:v>0.5510037377</c:v>
                </c:pt>
                <c:pt idx="1482">
                  <c:v>0.2714896474</c:v>
                </c:pt>
                <c:pt idx="1483">
                  <c:v>1.2266334498</c:v>
                </c:pt>
                <c:pt idx="1484">
                  <c:v>0.0012412999</c:v>
                </c:pt>
                <c:pt idx="1485">
                  <c:v>0.5876995035</c:v>
                </c:pt>
                <c:pt idx="1486">
                  <c:v>0.5933313761</c:v>
                </c:pt>
                <c:pt idx="1487">
                  <c:v>0.7035493357</c:v>
                </c:pt>
                <c:pt idx="1488">
                  <c:v>0.8546468606</c:v>
                </c:pt>
                <c:pt idx="1489">
                  <c:v>0.415570819</c:v>
                </c:pt>
                <c:pt idx="1490">
                  <c:v>0.5224783189</c:v>
                </c:pt>
                <c:pt idx="1491">
                  <c:v>0.0451784385</c:v>
                </c:pt>
                <c:pt idx="1492">
                  <c:v>0.7229742573</c:v>
                </c:pt>
                <c:pt idx="1493">
                  <c:v>0.0256775992</c:v>
                </c:pt>
                <c:pt idx="1494">
                  <c:v>1.1807740062</c:v>
                </c:pt>
                <c:pt idx="1495">
                  <c:v>0.0904527655</c:v>
                </c:pt>
                <c:pt idx="1496">
                  <c:v>0.6883121786</c:v>
                </c:pt>
                <c:pt idx="1497">
                  <c:v>0.4205620982</c:v>
                </c:pt>
                <c:pt idx="1498">
                  <c:v>0.1880419055</c:v>
                </c:pt>
                <c:pt idx="1499">
                  <c:v>0.6557106166</c:v>
                </c:pt>
                <c:pt idx="1500">
                  <c:v>0.352465536</c:v>
                </c:pt>
                <c:pt idx="1501">
                  <c:v>0.761599083</c:v>
                </c:pt>
                <c:pt idx="1502">
                  <c:v>0.9188183714</c:v>
                </c:pt>
                <c:pt idx="1503">
                  <c:v>0.3400264566</c:v>
                </c:pt>
                <c:pt idx="1504">
                  <c:v>1.0048274619</c:v>
                </c:pt>
                <c:pt idx="1505">
                  <c:v>0.4029648008</c:v>
                </c:pt>
                <c:pt idx="1506">
                  <c:v>0.0005650959</c:v>
                </c:pt>
                <c:pt idx="1507">
                  <c:v>0.8585637588</c:v>
                </c:pt>
                <c:pt idx="1508">
                  <c:v>0.4890944577</c:v>
                </c:pt>
                <c:pt idx="1509">
                  <c:v>0.003913062</c:v>
                </c:pt>
                <c:pt idx="1510">
                  <c:v>0.7757817695</c:v>
                </c:pt>
                <c:pt idx="1511">
                  <c:v>0.0009709513</c:v>
                </c:pt>
                <c:pt idx="1512">
                  <c:v>0.6483226205</c:v>
                </c:pt>
                <c:pt idx="1513">
                  <c:v>0.1502154155</c:v>
                </c:pt>
                <c:pt idx="1514">
                  <c:v>0.1999872941</c:v>
                </c:pt>
                <c:pt idx="1515">
                  <c:v>0.9369482396</c:v>
                </c:pt>
                <c:pt idx="1516">
                  <c:v>0.5618685034</c:v>
                </c:pt>
                <c:pt idx="1517">
                  <c:v>0.172412358</c:v>
                </c:pt>
                <c:pt idx="1518">
                  <c:v>1.7720918058</c:v>
                </c:pt>
                <c:pt idx="1519">
                  <c:v>0.0129676752</c:v>
                </c:pt>
                <c:pt idx="1520">
                  <c:v>0.8033027536</c:v>
                </c:pt>
                <c:pt idx="1521">
                  <c:v>0.5571265896</c:v>
                </c:pt>
                <c:pt idx="1522">
                  <c:v>0.0030203979</c:v>
                </c:pt>
                <c:pt idx="1523">
                  <c:v>0.8382196456</c:v>
                </c:pt>
                <c:pt idx="1524">
                  <c:v>0.0457783196</c:v>
                </c:pt>
                <c:pt idx="1525">
                  <c:v>1.0684615099</c:v>
                </c:pt>
                <c:pt idx="1526">
                  <c:v>0.4717176916</c:v>
                </c:pt>
                <c:pt idx="1527">
                  <c:v>0.2832353908</c:v>
                </c:pt>
                <c:pt idx="1528">
                  <c:v>0.2653092034</c:v>
                </c:pt>
                <c:pt idx="1529">
                  <c:v>0.4095112413</c:v>
                </c:pt>
                <c:pt idx="1530">
                  <c:v>0.0011823228</c:v>
                </c:pt>
                <c:pt idx="1531">
                  <c:v>0.5866191982</c:v>
                </c:pt>
                <c:pt idx="1532">
                  <c:v>0.0005301628</c:v>
                </c:pt>
                <c:pt idx="1533">
                  <c:v>0.8919826214</c:v>
                </c:pt>
                <c:pt idx="1534">
                  <c:v>0.750449923</c:v>
                </c:pt>
                <c:pt idx="1535">
                  <c:v>0.4916034202</c:v>
                </c:pt>
                <c:pt idx="1536">
                  <c:v>0.0012643637</c:v>
                </c:pt>
                <c:pt idx="1537">
                  <c:v>1.1651559345</c:v>
                </c:pt>
                <c:pt idx="1538">
                  <c:v>0.152858555</c:v>
                </c:pt>
                <c:pt idx="1539">
                  <c:v>0.4400534391</c:v>
                </c:pt>
                <c:pt idx="1540">
                  <c:v>0.1167626447</c:v>
                </c:pt>
                <c:pt idx="1541">
                  <c:v>0.8936548773</c:v>
                </c:pt>
                <c:pt idx="1542">
                  <c:v>0.5958405288</c:v>
                </c:pt>
                <c:pt idx="1543">
                  <c:v>0.0012614388</c:v>
                </c:pt>
                <c:pt idx="1544">
                  <c:v>0.6231093334</c:v>
                </c:pt>
                <c:pt idx="1545">
                  <c:v>0.4970702337</c:v>
                </c:pt>
                <c:pt idx="1546">
                  <c:v>0.0020498974</c:v>
                </c:pt>
                <c:pt idx="1547">
                  <c:v>0.1250732896</c:v>
                </c:pt>
                <c:pt idx="1548">
                  <c:v>0.4516427327</c:v>
                </c:pt>
                <c:pt idx="1549">
                  <c:v>0.0033516495</c:v>
                </c:pt>
                <c:pt idx="1550">
                  <c:v>1.7089532849</c:v>
                </c:pt>
                <c:pt idx="1551">
                  <c:v>1.6820632784</c:v>
                </c:pt>
                <c:pt idx="1552">
                  <c:v>0.0453955828</c:v>
                </c:pt>
                <c:pt idx="1553">
                  <c:v>0.2053606607</c:v>
                </c:pt>
                <c:pt idx="1554">
                  <c:v>0.3352655196</c:v>
                </c:pt>
                <c:pt idx="1555">
                  <c:v>0.5688793239</c:v>
                </c:pt>
                <c:pt idx="1556">
                  <c:v>0.987118447</c:v>
                </c:pt>
                <c:pt idx="1557">
                  <c:v>1.5461371005</c:v>
                </c:pt>
                <c:pt idx="1558">
                  <c:v>0.748735806</c:v>
                </c:pt>
                <c:pt idx="1559">
                  <c:v>1.9681087871</c:v>
                </c:pt>
                <c:pt idx="1560">
                  <c:v>0.0008432654</c:v>
                </c:pt>
                <c:pt idx="1561">
                  <c:v>0.0035945541</c:v>
                </c:pt>
                <c:pt idx="1562">
                  <c:v>0.7304779551</c:v>
                </c:pt>
                <c:pt idx="1563">
                  <c:v>0.6366504865</c:v>
                </c:pt>
                <c:pt idx="1564">
                  <c:v>0.7067882209</c:v>
                </c:pt>
                <c:pt idx="1565">
                  <c:v>0.9231257313</c:v>
                </c:pt>
                <c:pt idx="1566">
                  <c:v>0.5601915313</c:v>
                </c:pt>
                <c:pt idx="1567">
                  <c:v>0.4548151016</c:v>
                </c:pt>
                <c:pt idx="1568">
                  <c:v>0.4185598097</c:v>
                </c:pt>
                <c:pt idx="1569">
                  <c:v>0.113158057</c:v>
                </c:pt>
                <c:pt idx="1570">
                  <c:v>0.4429242322</c:v>
                </c:pt>
                <c:pt idx="1571">
                  <c:v>0.4342347058</c:v>
                </c:pt>
                <c:pt idx="1572">
                  <c:v>0.0028377259</c:v>
                </c:pt>
                <c:pt idx="1573">
                  <c:v>0.0200047659</c:v>
                </c:pt>
                <c:pt idx="1574">
                  <c:v>0.6453738542</c:v>
                </c:pt>
                <c:pt idx="1575">
                  <c:v>0.7427976017</c:v>
                </c:pt>
                <c:pt idx="1576">
                  <c:v>0.8385604296</c:v>
                </c:pt>
                <c:pt idx="1577">
                  <c:v>1.3716828618</c:v>
                </c:pt>
                <c:pt idx="1578">
                  <c:v>0.6078204612</c:v>
                </c:pt>
                <c:pt idx="1579">
                  <c:v>0.0249682182</c:v>
                </c:pt>
                <c:pt idx="1580">
                  <c:v>0.028682847</c:v>
                </c:pt>
                <c:pt idx="1581">
                  <c:v>0.5197821628</c:v>
                </c:pt>
                <c:pt idx="1582">
                  <c:v>0.0526705889</c:v>
                </c:pt>
                <c:pt idx="1583">
                  <c:v>0.9468545739</c:v>
                </c:pt>
                <c:pt idx="1584">
                  <c:v>0.8334060565</c:v>
                </c:pt>
                <c:pt idx="1585">
                  <c:v>0.05405055</c:v>
                </c:pt>
                <c:pt idx="1586">
                  <c:v>0.2684181241</c:v>
                </c:pt>
                <c:pt idx="1587">
                  <c:v>0.5214525912</c:v>
                </c:pt>
                <c:pt idx="1588">
                  <c:v>0.0005224332</c:v>
                </c:pt>
                <c:pt idx="1589">
                  <c:v>0.0035067056</c:v>
                </c:pt>
                <c:pt idx="1590">
                  <c:v>0.1658577646</c:v>
                </c:pt>
                <c:pt idx="1591">
                  <c:v>0.4598587678</c:v>
                </c:pt>
                <c:pt idx="1592">
                  <c:v>0.0014468372</c:v>
                </c:pt>
                <c:pt idx="1593">
                  <c:v>0.0002713101</c:v>
                </c:pt>
                <c:pt idx="1594">
                  <c:v>0.000937647</c:v>
                </c:pt>
                <c:pt idx="1595">
                  <c:v>0.6607379243</c:v>
                </c:pt>
                <c:pt idx="1596">
                  <c:v>0.0022063461</c:v>
                </c:pt>
                <c:pt idx="1597">
                  <c:v>0.4378341636</c:v>
                </c:pt>
                <c:pt idx="1598">
                  <c:v>0.8037720578</c:v>
                </c:pt>
                <c:pt idx="1599">
                  <c:v>0.8141758617</c:v>
                </c:pt>
                <c:pt idx="1600">
                  <c:v>0.3013968286</c:v>
                </c:pt>
                <c:pt idx="1601">
                  <c:v>0.0027557031</c:v>
                </c:pt>
                <c:pt idx="1602">
                  <c:v>0.2245730774</c:v>
                </c:pt>
                <c:pt idx="1603">
                  <c:v>0.4457836216</c:v>
                </c:pt>
                <c:pt idx="1604">
                  <c:v>0.4751726904</c:v>
                </c:pt>
                <c:pt idx="1605">
                  <c:v>0.1398597681</c:v>
                </c:pt>
                <c:pt idx="1606">
                  <c:v>1.0126100799</c:v>
                </c:pt>
                <c:pt idx="1607">
                  <c:v>0.6010132417</c:v>
                </c:pt>
                <c:pt idx="1608">
                  <c:v>0.0047530056</c:v>
                </c:pt>
                <c:pt idx="1609">
                  <c:v>0.000568223</c:v>
                </c:pt>
                <c:pt idx="1610">
                  <c:v>0.9147031528</c:v>
                </c:pt>
                <c:pt idx="1611">
                  <c:v>0.5276132477</c:v>
                </c:pt>
                <c:pt idx="1612">
                  <c:v>0.91084692</c:v>
                </c:pt>
                <c:pt idx="1613">
                  <c:v>0.6685981708</c:v>
                </c:pt>
                <c:pt idx="1614">
                  <c:v>0.802003074</c:v>
                </c:pt>
                <c:pt idx="1615">
                  <c:v>0.3013663244</c:v>
                </c:pt>
                <c:pt idx="1616">
                  <c:v>0.0018487587</c:v>
                </c:pt>
                <c:pt idx="1617">
                  <c:v>1.8400975911</c:v>
                </c:pt>
                <c:pt idx="1618">
                  <c:v>0.0030149179</c:v>
                </c:pt>
                <c:pt idx="1619">
                  <c:v>0.1989503569</c:v>
                </c:pt>
                <c:pt idx="1620">
                  <c:v>0.0417021237</c:v>
                </c:pt>
                <c:pt idx="1621">
                  <c:v>0.0717680948</c:v>
                </c:pt>
                <c:pt idx="1622">
                  <c:v>0.4662816758</c:v>
                </c:pt>
                <c:pt idx="1623">
                  <c:v>0.0034315782</c:v>
                </c:pt>
                <c:pt idx="1624">
                  <c:v>0.3041441281</c:v>
                </c:pt>
                <c:pt idx="1625">
                  <c:v>0.4598359017</c:v>
                </c:pt>
                <c:pt idx="1626">
                  <c:v>0.0968560648</c:v>
                </c:pt>
                <c:pt idx="1627">
                  <c:v>0.2611847702</c:v>
                </c:pt>
                <c:pt idx="1628">
                  <c:v>0.8700720276</c:v>
                </c:pt>
                <c:pt idx="1629">
                  <c:v>0.0025505828</c:v>
                </c:pt>
                <c:pt idx="1630">
                  <c:v>0.1592893436</c:v>
                </c:pt>
                <c:pt idx="1631">
                  <c:v>0.8615609406</c:v>
                </c:pt>
                <c:pt idx="1632">
                  <c:v>0.6879353229</c:v>
                </c:pt>
                <c:pt idx="1633">
                  <c:v>0.4470710664</c:v>
                </c:pt>
                <c:pt idx="1634">
                  <c:v>0.0008120671</c:v>
                </c:pt>
                <c:pt idx="1635">
                  <c:v>0.4123909085</c:v>
                </c:pt>
                <c:pt idx="1636">
                  <c:v>0.0016237388</c:v>
                </c:pt>
                <c:pt idx="1637">
                  <c:v>0.0005691779</c:v>
                </c:pt>
                <c:pt idx="1638">
                  <c:v>0.4874724999</c:v>
                </c:pt>
                <c:pt idx="1639">
                  <c:v>0.0009830435</c:v>
                </c:pt>
                <c:pt idx="1640">
                  <c:v>1.0479037571</c:v>
                </c:pt>
                <c:pt idx="1641">
                  <c:v>0.6871144393</c:v>
                </c:pt>
                <c:pt idx="1642">
                  <c:v>0.5678929156</c:v>
                </c:pt>
                <c:pt idx="1643">
                  <c:v>0.5209654871</c:v>
                </c:pt>
                <c:pt idx="1644">
                  <c:v>0.4411772622</c:v>
                </c:pt>
                <c:pt idx="1645">
                  <c:v>0.8093043205</c:v>
                </c:pt>
                <c:pt idx="1646">
                  <c:v>0.3375675298</c:v>
                </c:pt>
                <c:pt idx="1647">
                  <c:v>0.8167034837</c:v>
                </c:pt>
                <c:pt idx="1648">
                  <c:v>0.4846529724</c:v>
                </c:pt>
                <c:pt idx="1649">
                  <c:v>0.7349162763</c:v>
                </c:pt>
                <c:pt idx="1650">
                  <c:v>0.3755316115</c:v>
                </c:pt>
                <c:pt idx="1651">
                  <c:v>0.0006202465</c:v>
                </c:pt>
                <c:pt idx="1652">
                  <c:v>0.8226587635</c:v>
                </c:pt>
                <c:pt idx="1653">
                  <c:v>0.5736515908</c:v>
                </c:pt>
                <c:pt idx="1654">
                  <c:v>0.5391344792</c:v>
                </c:pt>
                <c:pt idx="1655">
                  <c:v>0.2634941713</c:v>
                </c:pt>
                <c:pt idx="1656">
                  <c:v>0.672618343</c:v>
                </c:pt>
                <c:pt idx="1657">
                  <c:v>1.3855180239</c:v>
                </c:pt>
                <c:pt idx="1658">
                  <c:v>0.4008199564</c:v>
                </c:pt>
                <c:pt idx="1659">
                  <c:v>0.0086446472</c:v>
                </c:pt>
                <c:pt idx="1660">
                  <c:v>0.8421852761</c:v>
                </c:pt>
                <c:pt idx="1661">
                  <c:v>0.1892538707</c:v>
                </c:pt>
                <c:pt idx="1662">
                  <c:v>0.2236730724</c:v>
                </c:pt>
                <c:pt idx="1663">
                  <c:v>0.004170438</c:v>
                </c:pt>
                <c:pt idx="1664">
                  <c:v>0.0030020995</c:v>
                </c:pt>
                <c:pt idx="1665">
                  <c:v>2.2217354327</c:v>
                </c:pt>
                <c:pt idx="1666">
                  <c:v>0.496030057</c:v>
                </c:pt>
                <c:pt idx="1667">
                  <c:v>0.0002584228</c:v>
                </c:pt>
                <c:pt idx="1668">
                  <c:v>0.3310245857</c:v>
                </c:pt>
                <c:pt idx="1669">
                  <c:v>0.1078552657</c:v>
                </c:pt>
                <c:pt idx="1670">
                  <c:v>0.535176807</c:v>
                </c:pt>
                <c:pt idx="1671">
                  <c:v>0.0032544494</c:v>
                </c:pt>
                <c:pt idx="1672">
                  <c:v>0.367793909</c:v>
                </c:pt>
                <c:pt idx="1673">
                  <c:v>0.0039112255</c:v>
                </c:pt>
                <c:pt idx="1674">
                  <c:v>0.7215060955</c:v>
                </c:pt>
                <c:pt idx="1675">
                  <c:v>0.1304957146</c:v>
                </c:pt>
                <c:pt idx="1676">
                  <c:v>0.0008037111</c:v>
                </c:pt>
                <c:pt idx="1677">
                  <c:v>0.8787293228</c:v>
                </c:pt>
                <c:pt idx="1678">
                  <c:v>0.0019215599</c:v>
                </c:pt>
                <c:pt idx="1679">
                  <c:v>0.6954678165</c:v>
                </c:pt>
                <c:pt idx="1680">
                  <c:v>0.2260414935</c:v>
                </c:pt>
                <c:pt idx="1681">
                  <c:v>0.3993030032</c:v>
                </c:pt>
                <c:pt idx="1682">
                  <c:v>0.0476426016</c:v>
                </c:pt>
                <c:pt idx="1683">
                  <c:v>0.5925971607</c:v>
                </c:pt>
                <c:pt idx="1684">
                  <c:v>0.1524274734</c:v>
                </c:pt>
                <c:pt idx="1685">
                  <c:v>1.2196924645</c:v>
                </c:pt>
                <c:pt idx="1686">
                  <c:v>1.2286464572</c:v>
                </c:pt>
                <c:pt idx="1687">
                  <c:v>1.1775610953</c:v>
                </c:pt>
                <c:pt idx="1688">
                  <c:v>0.628527095</c:v>
                </c:pt>
                <c:pt idx="1689">
                  <c:v>0.0050487041</c:v>
                </c:pt>
                <c:pt idx="1690">
                  <c:v>0.0006706133</c:v>
                </c:pt>
                <c:pt idx="1691">
                  <c:v>0.123168693</c:v>
                </c:pt>
                <c:pt idx="1692">
                  <c:v>0.4946350822</c:v>
                </c:pt>
                <c:pt idx="1693">
                  <c:v>0.5111420101</c:v>
                </c:pt>
                <c:pt idx="1694">
                  <c:v>1.2462071077</c:v>
                </c:pt>
                <c:pt idx="1695">
                  <c:v>0.0002712333</c:v>
                </c:pt>
                <c:pt idx="1696">
                  <c:v>0.0026205181</c:v>
                </c:pt>
                <c:pt idx="1697">
                  <c:v>0.237486299</c:v>
                </c:pt>
                <c:pt idx="1698">
                  <c:v>0.0532430014</c:v>
                </c:pt>
                <c:pt idx="1699">
                  <c:v>0.2579391081</c:v>
                </c:pt>
                <c:pt idx="1700">
                  <c:v>0.2875966122</c:v>
                </c:pt>
                <c:pt idx="1701">
                  <c:v>0.0002782766</c:v>
                </c:pt>
                <c:pt idx="1702">
                  <c:v>0.2520081273</c:v>
                </c:pt>
                <c:pt idx="1703">
                  <c:v>0.4379812585</c:v>
                </c:pt>
                <c:pt idx="1704">
                  <c:v>0.3574801934</c:v>
                </c:pt>
                <c:pt idx="1705">
                  <c:v>0.3207346668</c:v>
                </c:pt>
                <c:pt idx="1706">
                  <c:v>0.4383754686</c:v>
                </c:pt>
                <c:pt idx="1707">
                  <c:v>0.3306069683</c:v>
                </c:pt>
                <c:pt idx="1708">
                  <c:v>0.5392918322</c:v>
                </c:pt>
                <c:pt idx="1709">
                  <c:v>0.4629093739</c:v>
                </c:pt>
                <c:pt idx="1710">
                  <c:v>0.0454153894</c:v>
                </c:pt>
                <c:pt idx="1711">
                  <c:v>0.0033374306</c:v>
                </c:pt>
                <c:pt idx="1712">
                  <c:v>0.0123680635</c:v>
                </c:pt>
                <c:pt idx="1713">
                  <c:v>0.413596518</c:v>
                </c:pt>
                <c:pt idx="1714">
                  <c:v>1.1674437995</c:v>
                </c:pt>
                <c:pt idx="1715">
                  <c:v>0.6350755727</c:v>
                </c:pt>
                <c:pt idx="1716">
                  <c:v>0.8028805109</c:v>
                </c:pt>
                <c:pt idx="1717">
                  <c:v>0.0042429664</c:v>
                </c:pt>
                <c:pt idx="1718">
                  <c:v>0.0212811736</c:v>
                </c:pt>
                <c:pt idx="1719">
                  <c:v>0.0020628411</c:v>
                </c:pt>
                <c:pt idx="1720">
                  <c:v>0.5331720716</c:v>
                </c:pt>
                <c:pt idx="1721">
                  <c:v>0.3927310548</c:v>
                </c:pt>
                <c:pt idx="1722">
                  <c:v>0.8452271264</c:v>
                </c:pt>
                <c:pt idx="1723">
                  <c:v>0.002390436</c:v>
                </c:pt>
                <c:pt idx="1724">
                  <c:v>0.0008131694</c:v>
                </c:pt>
                <c:pt idx="1725">
                  <c:v>0.6761246352</c:v>
                </c:pt>
                <c:pt idx="1726">
                  <c:v>0.0045530497</c:v>
                </c:pt>
                <c:pt idx="1727">
                  <c:v>0.0793062827</c:v>
                </c:pt>
                <c:pt idx="1728">
                  <c:v>0.0011292279</c:v>
                </c:pt>
                <c:pt idx="1729">
                  <c:v>0.7230481442</c:v>
                </c:pt>
                <c:pt idx="1730">
                  <c:v>0.1724574854</c:v>
                </c:pt>
                <c:pt idx="1731">
                  <c:v>0.191059887</c:v>
                </c:pt>
                <c:pt idx="1732">
                  <c:v>0.0548967621</c:v>
                </c:pt>
                <c:pt idx="1733">
                  <c:v>0.0005281515</c:v>
                </c:pt>
                <c:pt idx="1734">
                  <c:v>0.0775557723</c:v>
                </c:pt>
                <c:pt idx="1735">
                  <c:v>0.9594776178</c:v>
                </c:pt>
                <c:pt idx="1736">
                  <c:v>0.6285508509</c:v>
                </c:pt>
                <c:pt idx="1737">
                  <c:v>0.4835844785</c:v>
                </c:pt>
                <c:pt idx="1738">
                  <c:v>0.2640648899</c:v>
                </c:pt>
                <c:pt idx="1739">
                  <c:v>1.1031637378</c:v>
                </c:pt>
                <c:pt idx="1740">
                  <c:v>0.2179861011</c:v>
                </c:pt>
                <c:pt idx="1741">
                  <c:v>0.5389232479</c:v>
                </c:pt>
                <c:pt idx="1742">
                  <c:v>0.0005290378</c:v>
                </c:pt>
                <c:pt idx="1743">
                  <c:v>0.0006833091</c:v>
                </c:pt>
                <c:pt idx="1744">
                  <c:v>0.7782102412</c:v>
                </c:pt>
                <c:pt idx="1745">
                  <c:v>0.0112807645</c:v>
                </c:pt>
                <c:pt idx="1746">
                  <c:v>0.6598127156</c:v>
                </c:pt>
                <c:pt idx="1747">
                  <c:v>0.1472849256</c:v>
                </c:pt>
                <c:pt idx="1748">
                  <c:v>0.817923467</c:v>
                </c:pt>
                <c:pt idx="1749">
                  <c:v>0.0019052492</c:v>
                </c:pt>
                <c:pt idx="1750">
                  <c:v>0.2626701347</c:v>
                </c:pt>
                <c:pt idx="1751">
                  <c:v>0.3238181914</c:v>
                </c:pt>
                <c:pt idx="1752">
                  <c:v>0.001149691</c:v>
                </c:pt>
                <c:pt idx="1753">
                  <c:v>0.0017211056</c:v>
                </c:pt>
                <c:pt idx="1754">
                  <c:v>0.6075785037</c:v>
                </c:pt>
                <c:pt idx="1755">
                  <c:v>0.7297682206</c:v>
                </c:pt>
                <c:pt idx="1756">
                  <c:v>0.4694865894</c:v>
                </c:pt>
                <c:pt idx="1757">
                  <c:v>0.6220348855</c:v>
                </c:pt>
                <c:pt idx="1758">
                  <c:v>0.8814653205</c:v>
                </c:pt>
                <c:pt idx="1759">
                  <c:v>0.4509125681</c:v>
                </c:pt>
                <c:pt idx="1760">
                  <c:v>0.2522954617</c:v>
                </c:pt>
                <c:pt idx="1761">
                  <c:v>1.0948039411</c:v>
                </c:pt>
                <c:pt idx="1762">
                  <c:v>0.6283103105</c:v>
                </c:pt>
                <c:pt idx="1763">
                  <c:v>0.1273034086</c:v>
                </c:pt>
                <c:pt idx="1764">
                  <c:v>0.5221642492</c:v>
                </c:pt>
                <c:pt idx="1765">
                  <c:v>0.7179056755</c:v>
                </c:pt>
                <c:pt idx="1766">
                  <c:v>0.1414895692</c:v>
                </c:pt>
                <c:pt idx="1767">
                  <c:v>0.1177732524</c:v>
                </c:pt>
                <c:pt idx="1768">
                  <c:v>0.1411967665</c:v>
                </c:pt>
                <c:pt idx="1769">
                  <c:v>0.6496291644</c:v>
                </c:pt>
                <c:pt idx="1770">
                  <c:v>0.0151384356</c:v>
                </c:pt>
                <c:pt idx="1771">
                  <c:v>0.4709804643</c:v>
                </c:pt>
                <c:pt idx="1772">
                  <c:v>0.4131273235</c:v>
                </c:pt>
                <c:pt idx="1773">
                  <c:v>0.8039109693</c:v>
                </c:pt>
                <c:pt idx="1774">
                  <c:v>0.0024244237</c:v>
                </c:pt>
                <c:pt idx="1775">
                  <c:v>0.0027192166</c:v>
                </c:pt>
                <c:pt idx="1776">
                  <c:v>0.7211706793</c:v>
                </c:pt>
                <c:pt idx="1777">
                  <c:v>0.5483201438</c:v>
                </c:pt>
                <c:pt idx="1778">
                  <c:v>0.5644480546</c:v>
                </c:pt>
                <c:pt idx="1779">
                  <c:v>1.0806988177</c:v>
                </c:pt>
                <c:pt idx="1780">
                  <c:v>0.0020684376</c:v>
                </c:pt>
                <c:pt idx="1781">
                  <c:v>0.5419177597</c:v>
                </c:pt>
                <c:pt idx="1782">
                  <c:v>0.4005455657</c:v>
                </c:pt>
                <c:pt idx="1783">
                  <c:v>1.5285899903</c:v>
                </c:pt>
                <c:pt idx="1784">
                  <c:v>0.1086878597</c:v>
                </c:pt>
                <c:pt idx="1785">
                  <c:v>0.5845355544</c:v>
                </c:pt>
                <c:pt idx="1786">
                  <c:v>1.0570744322</c:v>
                </c:pt>
                <c:pt idx="1787">
                  <c:v>0.0016295083</c:v>
                </c:pt>
                <c:pt idx="1788">
                  <c:v>0.4118158136</c:v>
                </c:pt>
                <c:pt idx="1789">
                  <c:v>0.4103920827</c:v>
                </c:pt>
                <c:pt idx="1790">
                  <c:v>1.0112789679</c:v>
                </c:pt>
                <c:pt idx="1791">
                  <c:v>0.4316369025</c:v>
                </c:pt>
                <c:pt idx="1792">
                  <c:v>0.4228594981</c:v>
                </c:pt>
                <c:pt idx="1793">
                  <c:v>0.4658845324</c:v>
                </c:pt>
                <c:pt idx="1794">
                  <c:v>0.7543324353</c:v>
                </c:pt>
                <c:pt idx="1795">
                  <c:v>0.4995488456</c:v>
                </c:pt>
                <c:pt idx="1796">
                  <c:v>1.3914895429</c:v>
                </c:pt>
                <c:pt idx="1797">
                  <c:v>0.4028381176</c:v>
                </c:pt>
                <c:pt idx="1798">
                  <c:v>0.6351144817</c:v>
                </c:pt>
                <c:pt idx="1799">
                  <c:v>1.1831469994</c:v>
                </c:pt>
                <c:pt idx="1800">
                  <c:v>0.3225754388</c:v>
                </c:pt>
                <c:pt idx="1801">
                  <c:v>0.5425894031</c:v>
                </c:pt>
                <c:pt idx="1802">
                  <c:v>0.4655217353</c:v>
                </c:pt>
                <c:pt idx="1803">
                  <c:v>0.3069454998</c:v>
                </c:pt>
                <c:pt idx="1804">
                  <c:v>0.06623566</c:v>
                </c:pt>
                <c:pt idx="1805">
                  <c:v>0.8484817783</c:v>
                </c:pt>
                <c:pt idx="1806">
                  <c:v>0.0009163321</c:v>
                </c:pt>
                <c:pt idx="1807">
                  <c:v>0.5530090249</c:v>
                </c:pt>
                <c:pt idx="1808">
                  <c:v>0.5905693703</c:v>
                </c:pt>
                <c:pt idx="1809">
                  <c:v>0.0033203895</c:v>
                </c:pt>
                <c:pt idx="1810">
                  <c:v>1.0931582513</c:v>
                </c:pt>
                <c:pt idx="1811">
                  <c:v>0.0095453877</c:v>
                </c:pt>
                <c:pt idx="1812">
                  <c:v>0.3739570937</c:v>
                </c:pt>
                <c:pt idx="1813">
                  <c:v>0.4607758641</c:v>
                </c:pt>
                <c:pt idx="1814">
                  <c:v>0.5537002128</c:v>
                </c:pt>
                <c:pt idx="1815">
                  <c:v>0.4252043711</c:v>
                </c:pt>
                <c:pt idx="1816">
                  <c:v>0.7470482416</c:v>
                </c:pt>
                <c:pt idx="1817">
                  <c:v>0.0010665468</c:v>
                </c:pt>
                <c:pt idx="1818">
                  <c:v>1.0085265876</c:v>
                </c:pt>
                <c:pt idx="1819">
                  <c:v>0.773886694</c:v>
                </c:pt>
                <c:pt idx="1820">
                  <c:v>0.4581251161</c:v>
                </c:pt>
                <c:pt idx="1821">
                  <c:v>0.4467175504</c:v>
                </c:pt>
                <c:pt idx="1822">
                  <c:v>0.0010070806</c:v>
                </c:pt>
                <c:pt idx="1823">
                  <c:v>0.8490673198</c:v>
                </c:pt>
                <c:pt idx="1824">
                  <c:v>1.1499586917</c:v>
                </c:pt>
                <c:pt idx="1825">
                  <c:v>0.5337098012</c:v>
                </c:pt>
                <c:pt idx="1826">
                  <c:v>1.2086050796</c:v>
                </c:pt>
                <c:pt idx="1827">
                  <c:v>0.2813817047</c:v>
                </c:pt>
                <c:pt idx="1828">
                  <c:v>1.4267462059</c:v>
                </c:pt>
                <c:pt idx="1829">
                  <c:v>0.5130675639</c:v>
                </c:pt>
                <c:pt idx="1830">
                  <c:v>0.8242618374</c:v>
                </c:pt>
                <c:pt idx="1831">
                  <c:v>0.6821307491</c:v>
                </c:pt>
                <c:pt idx="1832">
                  <c:v>0.4820688644</c:v>
                </c:pt>
                <c:pt idx="1833">
                  <c:v>0.7144134023</c:v>
                </c:pt>
                <c:pt idx="1834">
                  <c:v>0.0014574988</c:v>
                </c:pt>
                <c:pt idx="1835">
                  <c:v>0.5551859262</c:v>
                </c:pt>
                <c:pt idx="1836">
                  <c:v>0.9484834939</c:v>
                </c:pt>
                <c:pt idx="1837">
                  <c:v>1.1356806643</c:v>
                </c:pt>
                <c:pt idx="1838">
                  <c:v>0.0420458489</c:v>
                </c:pt>
                <c:pt idx="1839">
                  <c:v>0.0054444999</c:v>
                </c:pt>
                <c:pt idx="1840">
                  <c:v>0.0135050783</c:v>
                </c:pt>
                <c:pt idx="1841">
                  <c:v>0.1498693352</c:v>
                </c:pt>
                <c:pt idx="1842">
                  <c:v>0.8848623704</c:v>
                </c:pt>
                <c:pt idx="1843">
                  <c:v>0.1709256229</c:v>
                </c:pt>
                <c:pt idx="1844">
                  <c:v>0.8505855333</c:v>
                </c:pt>
                <c:pt idx="1845">
                  <c:v>0.4789313578</c:v>
                </c:pt>
                <c:pt idx="1846">
                  <c:v>0.4464837158</c:v>
                </c:pt>
                <c:pt idx="1847">
                  <c:v>0.0774277787</c:v>
                </c:pt>
                <c:pt idx="1848">
                  <c:v>0.7596059887</c:v>
                </c:pt>
                <c:pt idx="1849">
                  <c:v>0.1806270989</c:v>
                </c:pt>
                <c:pt idx="1850">
                  <c:v>0.8618568993</c:v>
                </c:pt>
                <c:pt idx="1851">
                  <c:v>0.0021497064</c:v>
                </c:pt>
                <c:pt idx="1852">
                  <c:v>0.3450086629</c:v>
                </c:pt>
                <c:pt idx="1853">
                  <c:v>0.0004758408</c:v>
                </c:pt>
                <c:pt idx="1854">
                  <c:v>0.0034641307</c:v>
                </c:pt>
                <c:pt idx="1855">
                  <c:v>0.2093893793</c:v>
                </c:pt>
                <c:pt idx="1856">
                  <c:v>0.0006574537</c:v>
                </c:pt>
                <c:pt idx="1857">
                  <c:v>0.7176462193</c:v>
                </c:pt>
                <c:pt idx="1858">
                  <c:v>0.4356771142</c:v>
                </c:pt>
                <c:pt idx="1859">
                  <c:v>0.0028575953</c:v>
                </c:pt>
                <c:pt idx="1860">
                  <c:v>0.5423676876</c:v>
                </c:pt>
                <c:pt idx="1861">
                  <c:v>0.0101855661</c:v>
                </c:pt>
                <c:pt idx="1862">
                  <c:v>0.6161995007</c:v>
                </c:pt>
                <c:pt idx="1863">
                  <c:v>0.0002553963</c:v>
                </c:pt>
                <c:pt idx="1864">
                  <c:v>0.0008740145</c:v>
                </c:pt>
                <c:pt idx="1865">
                  <c:v>0.4279420397</c:v>
                </c:pt>
                <c:pt idx="1866">
                  <c:v>0.6043884611</c:v>
                </c:pt>
                <c:pt idx="1867">
                  <c:v>0.0031476505</c:v>
                </c:pt>
                <c:pt idx="1868">
                  <c:v>0.0005416976</c:v>
                </c:pt>
                <c:pt idx="1869">
                  <c:v>0.6922414531</c:v>
                </c:pt>
                <c:pt idx="1870">
                  <c:v>0.7025567415</c:v>
                </c:pt>
                <c:pt idx="1871">
                  <c:v>0.2217512331</c:v>
                </c:pt>
                <c:pt idx="1872">
                  <c:v>0.0022832233</c:v>
                </c:pt>
                <c:pt idx="1873">
                  <c:v>0.4613291015</c:v>
                </c:pt>
                <c:pt idx="1874">
                  <c:v>0.0001531599</c:v>
                </c:pt>
                <c:pt idx="1875">
                  <c:v>0.298191156</c:v>
                </c:pt>
                <c:pt idx="1876">
                  <c:v>0.0283846414</c:v>
                </c:pt>
                <c:pt idx="1877">
                  <c:v>0.0004385948</c:v>
                </c:pt>
                <c:pt idx="1878">
                  <c:v>0.6030313063</c:v>
                </c:pt>
                <c:pt idx="1879">
                  <c:v>0.6707731602</c:v>
                </c:pt>
                <c:pt idx="1880">
                  <c:v>0.011229218</c:v>
                </c:pt>
                <c:pt idx="1881">
                  <c:v>0.1468095971</c:v>
                </c:pt>
                <c:pt idx="1882">
                  <c:v>1.5799560036</c:v>
                </c:pt>
                <c:pt idx="1883">
                  <c:v>0.3286578582</c:v>
                </c:pt>
                <c:pt idx="1884">
                  <c:v>0.4224403344</c:v>
                </c:pt>
                <c:pt idx="1885">
                  <c:v>0.6720974492</c:v>
                </c:pt>
                <c:pt idx="1886">
                  <c:v>0.0792799343</c:v>
                </c:pt>
                <c:pt idx="1887">
                  <c:v>0.0004391336</c:v>
                </c:pt>
                <c:pt idx="1888">
                  <c:v>0.6802959227</c:v>
                </c:pt>
                <c:pt idx="1889">
                  <c:v>0.2527570552</c:v>
                </c:pt>
                <c:pt idx="1890">
                  <c:v>0.0020205726</c:v>
                </c:pt>
                <c:pt idx="1891">
                  <c:v>0.3620832768</c:v>
                </c:pt>
                <c:pt idx="1892">
                  <c:v>0.20983064</c:v>
                </c:pt>
                <c:pt idx="1893">
                  <c:v>1.1204577192</c:v>
                </c:pt>
                <c:pt idx="1894">
                  <c:v>0.6945273653</c:v>
                </c:pt>
                <c:pt idx="1895">
                  <c:v>1.3993325225</c:v>
                </c:pt>
                <c:pt idx="1896">
                  <c:v>0.8101747482</c:v>
                </c:pt>
                <c:pt idx="1897">
                  <c:v>0.8098381534</c:v>
                </c:pt>
                <c:pt idx="1898">
                  <c:v>0.0183412404</c:v>
                </c:pt>
                <c:pt idx="1899">
                  <c:v>0.4031750023</c:v>
                </c:pt>
                <c:pt idx="1900">
                  <c:v>0.0001801553</c:v>
                </c:pt>
                <c:pt idx="1901">
                  <c:v>0.3478454469</c:v>
                </c:pt>
                <c:pt idx="1902">
                  <c:v>0.2050028335</c:v>
                </c:pt>
                <c:pt idx="1903">
                  <c:v>0.8359714458</c:v>
                </c:pt>
                <c:pt idx="1904">
                  <c:v>0.0025017891</c:v>
                </c:pt>
                <c:pt idx="1905">
                  <c:v>1.0503395107</c:v>
                </c:pt>
                <c:pt idx="1906">
                  <c:v>0.3214683231</c:v>
                </c:pt>
                <c:pt idx="1907">
                  <c:v>0.5319925204</c:v>
                </c:pt>
                <c:pt idx="1908">
                  <c:v>0.7680659871</c:v>
                </c:pt>
                <c:pt idx="1909">
                  <c:v>0.0593935211</c:v>
                </c:pt>
                <c:pt idx="1910">
                  <c:v>0.683815548</c:v>
                </c:pt>
                <c:pt idx="1911">
                  <c:v>0.8585204431</c:v>
                </c:pt>
                <c:pt idx="1912">
                  <c:v>0.6694140037</c:v>
                </c:pt>
                <c:pt idx="1913">
                  <c:v>1.5959430124</c:v>
                </c:pt>
                <c:pt idx="1914">
                  <c:v>0.0081423557</c:v>
                </c:pt>
                <c:pt idx="1915">
                  <c:v>1.0044166665</c:v>
                </c:pt>
                <c:pt idx="1916">
                  <c:v>0.8223018314</c:v>
                </c:pt>
                <c:pt idx="1917">
                  <c:v>0.8401930969</c:v>
                </c:pt>
                <c:pt idx="1918">
                  <c:v>0.0023024817</c:v>
                </c:pt>
                <c:pt idx="1919">
                  <c:v>0.1140414284</c:v>
                </c:pt>
                <c:pt idx="1920">
                  <c:v>0.6478389273</c:v>
                </c:pt>
                <c:pt idx="1921">
                  <c:v>0.9111432102</c:v>
                </c:pt>
                <c:pt idx="1922">
                  <c:v>0.1127192447</c:v>
                </c:pt>
                <c:pt idx="1923">
                  <c:v>0.0098486842</c:v>
                </c:pt>
                <c:pt idx="1924">
                  <c:v>0.1974434051</c:v>
                </c:pt>
                <c:pt idx="1925">
                  <c:v>0.0002857885</c:v>
                </c:pt>
                <c:pt idx="1926">
                  <c:v>0.6379905399</c:v>
                </c:pt>
                <c:pt idx="1927">
                  <c:v>0.4840822589</c:v>
                </c:pt>
                <c:pt idx="1928">
                  <c:v>0.0736105341</c:v>
                </c:pt>
                <c:pt idx="1929">
                  <c:v>0.0001780603</c:v>
                </c:pt>
                <c:pt idx="1930">
                  <c:v>0.3766532594</c:v>
                </c:pt>
                <c:pt idx="1931">
                  <c:v>0.2779557485</c:v>
                </c:pt>
                <c:pt idx="1932">
                  <c:v>0.5519889922</c:v>
                </c:pt>
                <c:pt idx="1933">
                  <c:v>0.1874281635</c:v>
                </c:pt>
                <c:pt idx="1934">
                  <c:v>0.407929868</c:v>
                </c:pt>
                <c:pt idx="1935">
                  <c:v>0.008967451</c:v>
                </c:pt>
                <c:pt idx="1936">
                  <c:v>0.7063532449</c:v>
                </c:pt>
                <c:pt idx="1937">
                  <c:v>0.8280672501</c:v>
                </c:pt>
                <c:pt idx="1938">
                  <c:v>0.00210704</c:v>
                </c:pt>
                <c:pt idx="1939">
                  <c:v>0.4761766206</c:v>
                </c:pt>
                <c:pt idx="1940">
                  <c:v>0.5814588046</c:v>
                </c:pt>
                <c:pt idx="1941">
                  <c:v>1.0716301293</c:v>
                </c:pt>
                <c:pt idx="1942">
                  <c:v>0.0091018805</c:v>
                </c:pt>
                <c:pt idx="1943">
                  <c:v>0.3512468498</c:v>
                </c:pt>
                <c:pt idx="1944">
                  <c:v>0.5612098138</c:v>
                </c:pt>
                <c:pt idx="1945">
                  <c:v>0.3758740655</c:v>
                </c:pt>
                <c:pt idx="1946">
                  <c:v>0.8195324604</c:v>
                </c:pt>
                <c:pt idx="1947">
                  <c:v>0.9104112487</c:v>
                </c:pt>
                <c:pt idx="1948">
                  <c:v>1.8338682046</c:v>
                </c:pt>
                <c:pt idx="1949">
                  <c:v>0.3899199464</c:v>
                </c:pt>
                <c:pt idx="1950">
                  <c:v>0.4772863718</c:v>
                </c:pt>
                <c:pt idx="1951">
                  <c:v>0.3449190859</c:v>
                </c:pt>
                <c:pt idx="1952">
                  <c:v>0.3281504189</c:v>
                </c:pt>
                <c:pt idx="1953">
                  <c:v>0.3529515566</c:v>
                </c:pt>
                <c:pt idx="1954">
                  <c:v>0.194872805</c:v>
                </c:pt>
                <c:pt idx="1955">
                  <c:v>1.1878652634</c:v>
                </c:pt>
                <c:pt idx="1956">
                  <c:v>0.8476676907</c:v>
                </c:pt>
                <c:pt idx="1957">
                  <c:v>0.1062040988</c:v>
                </c:pt>
                <c:pt idx="1958">
                  <c:v>0.4344604572</c:v>
                </c:pt>
                <c:pt idx="1959">
                  <c:v>0.4130512087</c:v>
                </c:pt>
                <c:pt idx="1960">
                  <c:v>1.5086166829</c:v>
                </c:pt>
                <c:pt idx="1961">
                  <c:v>0.2650842543</c:v>
                </c:pt>
                <c:pt idx="1962">
                  <c:v>0.0014668924</c:v>
                </c:pt>
                <c:pt idx="1963">
                  <c:v>0.7814091507</c:v>
                </c:pt>
                <c:pt idx="1964">
                  <c:v>0.6430930505</c:v>
                </c:pt>
                <c:pt idx="1965">
                  <c:v>0.5523387566</c:v>
                </c:pt>
                <c:pt idx="1966">
                  <c:v>0.5272464813</c:v>
                </c:pt>
                <c:pt idx="1967">
                  <c:v>0.0585020101</c:v>
                </c:pt>
                <c:pt idx="1968">
                  <c:v>0.6510040335</c:v>
                </c:pt>
                <c:pt idx="1969">
                  <c:v>0.0492524851</c:v>
                </c:pt>
                <c:pt idx="1970">
                  <c:v>0.0137178557</c:v>
                </c:pt>
                <c:pt idx="1971">
                  <c:v>0.5026595334</c:v>
                </c:pt>
                <c:pt idx="1972">
                  <c:v>0.5585174046</c:v>
                </c:pt>
                <c:pt idx="1973">
                  <c:v>0.0026892956</c:v>
                </c:pt>
                <c:pt idx="1974">
                  <c:v>0.4874573466</c:v>
                </c:pt>
                <c:pt idx="1975">
                  <c:v>0.0040803523</c:v>
                </c:pt>
                <c:pt idx="1976">
                  <c:v>0.5469503019</c:v>
                </c:pt>
                <c:pt idx="1977">
                  <c:v>0.785931798</c:v>
                </c:pt>
                <c:pt idx="1978">
                  <c:v>0.00183242</c:v>
                </c:pt>
                <c:pt idx="1979">
                  <c:v>0.0450298148</c:v>
                </c:pt>
                <c:pt idx="1980">
                  <c:v>0.8008805398</c:v>
                </c:pt>
                <c:pt idx="1981">
                  <c:v>0.542017147</c:v>
                </c:pt>
                <c:pt idx="1982">
                  <c:v>0.8612853943</c:v>
                </c:pt>
                <c:pt idx="1983">
                  <c:v>0.6453914721</c:v>
                </c:pt>
                <c:pt idx="1984">
                  <c:v>0.2986884546</c:v>
                </c:pt>
                <c:pt idx="1985">
                  <c:v>0.6548642866</c:v>
                </c:pt>
                <c:pt idx="1986">
                  <c:v>0.2321560464</c:v>
                </c:pt>
                <c:pt idx="1987">
                  <c:v>0.6002491562</c:v>
                </c:pt>
                <c:pt idx="1988">
                  <c:v>0.1838979806</c:v>
                </c:pt>
                <c:pt idx="1989">
                  <c:v>0.1499707735</c:v>
                </c:pt>
                <c:pt idx="1990">
                  <c:v>0.7526972277</c:v>
                </c:pt>
                <c:pt idx="1991">
                  <c:v>0.6038086975</c:v>
                </c:pt>
                <c:pt idx="1992">
                  <c:v>0.4175915919</c:v>
                </c:pt>
                <c:pt idx="1993">
                  <c:v>0.5047258741</c:v>
                </c:pt>
                <c:pt idx="1994">
                  <c:v>0.2283318087</c:v>
                </c:pt>
                <c:pt idx="1995">
                  <c:v>0.6756293438</c:v>
                </c:pt>
                <c:pt idx="1996">
                  <c:v>0.4763585206</c:v>
                </c:pt>
                <c:pt idx="1997">
                  <c:v>0.4146686998</c:v>
                </c:pt>
                <c:pt idx="1998">
                  <c:v>0.0016050429</c:v>
                </c:pt>
                <c:pt idx="1999">
                  <c:v>0.560111967</c:v>
                </c:pt>
                <c:pt idx="2000">
                  <c:v>0.0018481694</c:v>
                </c:pt>
                <c:pt idx="2001">
                  <c:v>0.0042696896</c:v>
                </c:pt>
                <c:pt idx="2002">
                  <c:v>0.8550199662</c:v>
                </c:pt>
                <c:pt idx="2003">
                  <c:v>0.1777377602</c:v>
                </c:pt>
                <c:pt idx="2004">
                  <c:v>0.163002158</c:v>
                </c:pt>
                <c:pt idx="2005">
                  <c:v>0.2717426726</c:v>
                </c:pt>
                <c:pt idx="2006">
                  <c:v>0.9327486288</c:v>
                </c:pt>
                <c:pt idx="2007">
                  <c:v>0.2845805828</c:v>
                </c:pt>
                <c:pt idx="2008">
                  <c:v>0.0003609878</c:v>
                </c:pt>
                <c:pt idx="2009">
                  <c:v>0.260437103</c:v>
                </c:pt>
                <c:pt idx="2010">
                  <c:v>0.9797550894</c:v>
                </c:pt>
                <c:pt idx="2011">
                  <c:v>0.001890774</c:v>
                </c:pt>
                <c:pt idx="2012">
                  <c:v>1.0733579262</c:v>
                </c:pt>
                <c:pt idx="2013">
                  <c:v>0.2079153074</c:v>
                </c:pt>
                <c:pt idx="2014">
                  <c:v>0.5365183586</c:v>
                </c:pt>
                <c:pt idx="2015">
                  <c:v>0.4645186519</c:v>
                </c:pt>
                <c:pt idx="2016">
                  <c:v>0.004761501</c:v>
                </c:pt>
                <c:pt idx="2017">
                  <c:v>1.2055874924</c:v>
                </c:pt>
                <c:pt idx="2018">
                  <c:v>0.4507370958</c:v>
                </c:pt>
                <c:pt idx="2019">
                  <c:v>0.003538945</c:v>
                </c:pt>
                <c:pt idx="2020">
                  <c:v>0.7380997464</c:v>
                </c:pt>
                <c:pt idx="2021">
                  <c:v>0.2332567568</c:v>
                </c:pt>
                <c:pt idx="2022">
                  <c:v>0.0150157032</c:v>
                </c:pt>
                <c:pt idx="2023">
                  <c:v>0.0006530304</c:v>
                </c:pt>
                <c:pt idx="2024">
                  <c:v>0.0056201943</c:v>
                </c:pt>
                <c:pt idx="2025">
                  <c:v>0.4697449693</c:v>
                </c:pt>
                <c:pt idx="2026">
                  <c:v>0.5071827019</c:v>
                </c:pt>
                <c:pt idx="2027">
                  <c:v>0.6509302254</c:v>
                </c:pt>
                <c:pt idx="2028">
                  <c:v>0.0837477086</c:v>
                </c:pt>
                <c:pt idx="2029">
                  <c:v>0.0010314399</c:v>
                </c:pt>
                <c:pt idx="2030">
                  <c:v>0.098901045</c:v>
                </c:pt>
                <c:pt idx="2031">
                  <c:v>0.185764244</c:v>
                </c:pt>
                <c:pt idx="2032">
                  <c:v>0.460264115</c:v>
                </c:pt>
                <c:pt idx="2033">
                  <c:v>0.0084682325</c:v>
                </c:pt>
                <c:pt idx="2034">
                  <c:v>0.4313334775</c:v>
                </c:pt>
                <c:pt idx="2035">
                  <c:v>0.750151077</c:v>
                </c:pt>
                <c:pt idx="2036">
                  <c:v>0.3661397118</c:v>
                </c:pt>
                <c:pt idx="2037">
                  <c:v>0.5504754848</c:v>
                </c:pt>
                <c:pt idx="2038">
                  <c:v>0.0013866317</c:v>
                </c:pt>
                <c:pt idx="2039">
                  <c:v>1.081172728</c:v>
                </c:pt>
                <c:pt idx="2040">
                  <c:v>0.5417753276</c:v>
                </c:pt>
                <c:pt idx="2041">
                  <c:v>0.0008719152</c:v>
                </c:pt>
                <c:pt idx="2042">
                  <c:v>0.3638969985</c:v>
                </c:pt>
                <c:pt idx="2043">
                  <c:v>0.4195654155</c:v>
                </c:pt>
                <c:pt idx="2044">
                  <c:v>0.7091506558</c:v>
                </c:pt>
                <c:pt idx="2045">
                  <c:v>0.0005039867</c:v>
                </c:pt>
                <c:pt idx="2046">
                  <c:v>0.2676906808</c:v>
                </c:pt>
                <c:pt idx="2047">
                  <c:v>0.5603131969</c:v>
                </c:pt>
                <c:pt idx="2048">
                  <c:v>0.0463173695</c:v>
                </c:pt>
                <c:pt idx="2049">
                  <c:v>0.660666723</c:v>
                </c:pt>
                <c:pt idx="2050">
                  <c:v>0.4536859566</c:v>
                </c:pt>
                <c:pt idx="2051">
                  <c:v>0.0013327021</c:v>
                </c:pt>
                <c:pt idx="2052">
                  <c:v>0.0024813664</c:v>
                </c:pt>
                <c:pt idx="2053">
                  <c:v>0.4798157574</c:v>
                </c:pt>
                <c:pt idx="2054">
                  <c:v>0.4215898667</c:v>
                </c:pt>
                <c:pt idx="2055">
                  <c:v>0.0044611557</c:v>
                </c:pt>
                <c:pt idx="2056">
                  <c:v>0.765068955</c:v>
                </c:pt>
                <c:pt idx="2057">
                  <c:v>0.0020238519</c:v>
                </c:pt>
                <c:pt idx="2058">
                  <c:v>0.9122614878</c:v>
                </c:pt>
                <c:pt idx="2059">
                  <c:v>1.1302235009</c:v>
                </c:pt>
                <c:pt idx="2060">
                  <c:v>0.5995648731</c:v>
                </c:pt>
                <c:pt idx="2061">
                  <c:v>0.3290766045</c:v>
                </c:pt>
                <c:pt idx="2062">
                  <c:v>0.7326588374</c:v>
                </c:pt>
                <c:pt idx="2063">
                  <c:v>1.627498553</c:v>
                </c:pt>
                <c:pt idx="2064">
                  <c:v>0.7818918617</c:v>
                </c:pt>
                <c:pt idx="2065">
                  <c:v>0.812430057</c:v>
                </c:pt>
                <c:pt idx="2066">
                  <c:v>0.2912954308</c:v>
                </c:pt>
                <c:pt idx="2067">
                  <c:v>0.0742697239</c:v>
                </c:pt>
                <c:pt idx="2068">
                  <c:v>0.2172530738</c:v>
                </c:pt>
                <c:pt idx="2069">
                  <c:v>1.3651028138</c:v>
                </c:pt>
                <c:pt idx="2070">
                  <c:v>0.7244650601</c:v>
                </c:pt>
                <c:pt idx="2071">
                  <c:v>0.8623067341</c:v>
                </c:pt>
                <c:pt idx="2072">
                  <c:v>0.0962460016</c:v>
                </c:pt>
                <c:pt idx="2073">
                  <c:v>0.6199920661</c:v>
                </c:pt>
                <c:pt idx="2074">
                  <c:v>0.6559458222</c:v>
                </c:pt>
                <c:pt idx="2075">
                  <c:v>0.7375064591</c:v>
                </c:pt>
                <c:pt idx="2076">
                  <c:v>0.7644701798</c:v>
                </c:pt>
                <c:pt idx="2077">
                  <c:v>0.0296481311</c:v>
                </c:pt>
                <c:pt idx="2078">
                  <c:v>0.6387197374</c:v>
                </c:pt>
                <c:pt idx="2079">
                  <c:v>0.5368593337</c:v>
                </c:pt>
                <c:pt idx="2080">
                  <c:v>0.000783726</c:v>
                </c:pt>
                <c:pt idx="2081">
                  <c:v>0.8147014698</c:v>
                </c:pt>
                <c:pt idx="2082">
                  <c:v>0.2927333868</c:v>
                </c:pt>
                <c:pt idx="2083">
                  <c:v>0.2680963302</c:v>
                </c:pt>
                <c:pt idx="2084">
                  <c:v>0.1652380722</c:v>
                </c:pt>
                <c:pt idx="2085">
                  <c:v>0.5396560856</c:v>
                </c:pt>
                <c:pt idx="2086">
                  <c:v>0.5374555194</c:v>
                </c:pt>
                <c:pt idx="2087">
                  <c:v>0.0029569958</c:v>
                </c:pt>
                <c:pt idx="2088">
                  <c:v>0.7985254602</c:v>
                </c:pt>
                <c:pt idx="2089">
                  <c:v>0.2607831237</c:v>
                </c:pt>
                <c:pt idx="2090">
                  <c:v>0.0203277989</c:v>
                </c:pt>
                <c:pt idx="2091">
                  <c:v>0.2355603274</c:v>
                </c:pt>
                <c:pt idx="2092">
                  <c:v>0.4174643336</c:v>
                </c:pt>
                <c:pt idx="2093">
                  <c:v>0.6240938346</c:v>
                </c:pt>
                <c:pt idx="2094">
                  <c:v>0.4021031539</c:v>
                </c:pt>
                <c:pt idx="2095">
                  <c:v>0.1428593261</c:v>
                </c:pt>
                <c:pt idx="2096">
                  <c:v>0.4680814087</c:v>
                </c:pt>
                <c:pt idx="2097">
                  <c:v>0.0004294542</c:v>
                </c:pt>
                <c:pt idx="2098">
                  <c:v>0.5480826446</c:v>
                </c:pt>
                <c:pt idx="2099">
                  <c:v>0.768620751</c:v>
                </c:pt>
                <c:pt idx="2100">
                  <c:v>0.3523160285</c:v>
                </c:pt>
                <c:pt idx="2101">
                  <c:v>0.0005463475</c:v>
                </c:pt>
                <c:pt idx="2102">
                  <c:v>0.9035486134</c:v>
                </c:pt>
                <c:pt idx="2103">
                  <c:v>0.0029861678</c:v>
                </c:pt>
                <c:pt idx="2104">
                  <c:v>0.5380794398</c:v>
                </c:pt>
                <c:pt idx="2105">
                  <c:v>0.4968277234</c:v>
                </c:pt>
                <c:pt idx="2106">
                  <c:v>0.4993384114</c:v>
                </c:pt>
                <c:pt idx="2107">
                  <c:v>0.3120116664</c:v>
                </c:pt>
                <c:pt idx="2108">
                  <c:v>0.7790794327</c:v>
                </c:pt>
                <c:pt idx="2109">
                  <c:v>0.001265092</c:v>
                </c:pt>
                <c:pt idx="2110">
                  <c:v>0.1388055401</c:v>
                </c:pt>
                <c:pt idx="2111">
                  <c:v>0.2791034204</c:v>
                </c:pt>
                <c:pt idx="2112">
                  <c:v>0.0420260345</c:v>
                </c:pt>
                <c:pt idx="2113">
                  <c:v>0.0775258034</c:v>
                </c:pt>
                <c:pt idx="2114">
                  <c:v>1.0798603283</c:v>
                </c:pt>
                <c:pt idx="2115">
                  <c:v>0.6086271812</c:v>
                </c:pt>
                <c:pt idx="2116">
                  <c:v>0.7271332804</c:v>
                </c:pt>
                <c:pt idx="2117">
                  <c:v>0.0003212651</c:v>
                </c:pt>
                <c:pt idx="2118">
                  <c:v>0.2040845937</c:v>
                </c:pt>
                <c:pt idx="2119">
                  <c:v>0.9005231803</c:v>
                </c:pt>
                <c:pt idx="2120">
                  <c:v>0.542238356</c:v>
                </c:pt>
                <c:pt idx="2121">
                  <c:v>0.5165266279</c:v>
                </c:pt>
                <c:pt idx="2122">
                  <c:v>0.5624055504</c:v>
                </c:pt>
                <c:pt idx="2123">
                  <c:v>0.4619149052</c:v>
                </c:pt>
                <c:pt idx="2124">
                  <c:v>0.0038254018</c:v>
                </c:pt>
                <c:pt idx="2125">
                  <c:v>0.7943748187</c:v>
                </c:pt>
                <c:pt idx="2126">
                  <c:v>0.5744136557</c:v>
                </c:pt>
                <c:pt idx="2127">
                  <c:v>0.2611767787</c:v>
                </c:pt>
                <c:pt idx="2128">
                  <c:v>0.2945728861</c:v>
                </c:pt>
                <c:pt idx="2129">
                  <c:v>0.0006311939</c:v>
                </c:pt>
                <c:pt idx="2130">
                  <c:v>0.5506417273</c:v>
                </c:pt>
                <c:pt idx="2131">
                  <c:v>0.1298386931</c:v>
                </c:pt>
                <c:pt idx="2132">
                  <c:v>0.2656053928</c:v>
                </c:pt>
                <c:pt idx="2133">
                  <c:v>0.6352152539</c:v>
                </c:pt>
                <c:pt idx="2134">
                  <c:v>0.6779932204</c:v>
                </c:pt>
                <c:pt idx="2135">
                  <c:v>0.4420220375</c:v>
                </c:pt>
                <c:pt idx="2136">
                  <c:v>0.2944077419</c:v>
                </c:pt>
                <c:pt idx="2137">
                  <c:v>0.2259599168</c:v>
                </c:pt>
                <c:pt idx="2138">
                  <c:v>0.6915631951</c:v>
                </c:pt>
                <c:pt idx="2139">
                  <c:v>0.0043404386</c:v>
                </c:pt>
                <c:pt idx="2140">
                  <c:v>0.5619675497</c:v>
                </c:pt>
                <c:pt idx="2141">
                  <c:v>0.4653998367</c:v>
                </c:pt>
                <c:pt idx="2142">
                  <c:v>0.0004429311</c:v>
                </c:pt>
                <c:pt idx="2143">
                  <c:v>0.0891058137</c:v>
                </c:pt>
                <c:pt idx="2144">
                  <c:v>0.119679235</c:v>
                </c:pt>
                <c:pt idx="2145">
                  <c:v>0.4767807283</c:v>
                </c:pt>
                <c:pt idx="2146">
                  <c:v>0.6314034146</c:v>
                </c:pt>
                <c:pt idx="2147">
                  <c:v>0.0019954303</c:v>
                </c:pt>
                <c:pt idx="2148">
                  <c:v>0.1739798827</c:v>
                </c:pt>
                <c:pt idx="2149">
                  <c:v>0.2062023793</c:v>
                </c:pt>
                <c:pt idx="2150">
                  <c:v>0.0848027603</c:v>
                </c:pt>
                <c:pt idx="2151">
                  <c:v>0.6779302941</c:v>
                </c:pt>
                <c:pt idx="2152">
                  <c:v>0.0010213323</c:v>
                </c:pt>
                <c:pt idx="2153">
                  <c:v>0.577017952</c:v>
                </c:pt>
                <c:pt idx="2154">
                  <c:v>0.1269916032</c:v>
                </c:pt>
                <c:pt idx="2155">
                  <c:v>0.0067034192</c:v>
                </c:pt>
                <c:pt idx="2156">
                  <c:v>0.531044833</c:v>
                </c:pt>
                <c:pt idx="2157">
                  <c:v>0.2013748809</c:v>
                </c:pt>
                <c:pt idx="2158">
                  <c:v>1.481124373</c:v>
                </c:pt>
                <c:pt idx="2159">
                  <c:v>0.4361463047</c:v>
                </c:pt>
                <c:pt idx="2160">
                  <c:v>1.0450604348</c:v>
                </c:pt>
                <c:pt idx="2161">
                  <c:v>0.0006448192</c:v>
                </c:pt>
                <c:pt idx="2162">
                  <c:v>0.0033778477</c:v>
                </c:pt>
                <c:pt idx="2163">
                  <c:v>0.5850516782</c:v>
                </c:pt>
                <c:pt idx="2164">
                  <c:v>0.4650202472</c:v>
                </c:pt>
                <c:pt idx="2165">
                  <c:v>0.3955557945</c:v>
                </c:pt>
                <c:pt idx="2166">
                  <c:v>0.5851021979</c:v>
                </c:pt>
                <c:pt idx="2167">
                  <c:v>0.7633504396</c:v>
                </c:pt>
                <c:pt idx="2168">
                  <c:v>0.5462123552</c:v>
                </c:pt>
                <c:pt idx="2169">
                  <c:v>0.7978159047</c:v>
                </c:pt>
                <c:pt idx="2170">
                  <c:v>0.4802628816</c:v>
                </c:pt>
                <c:pt idx="2171">
                  <c:v>0.0537105336</c:v>
                </c:pt>
                <c:pt idx="2172">
                  <c:v>1.5288607467</c:v>
                </c:pt>
                <c:pt idx="2173">
                  <c:v>1.4491119012</c:v>
                </c:pt>
                <c:pt idx="2174">
                  <c:v>0.6458931964</c:v>
                </c:pt>
                <c:pt idx="2175">
                  <c:v>0.6189303834</c:v>
                </c:pt>
                <c:pt idx="2176">
                  <c:v>0.0023655164</c:v>
                </c:pt>
                <c:pt idx="2177">
                  <c:v>0.4037435401</c:v>
                </c:pt>
                <c:pt idx="2178">
                  <c:v>0.1740441294</c:v>
                </c:pt>
                <c:pt idx="2179">
                  <c:v>0.3193005605</c:v>
                </c:pt>
                <c:pt idx="2180">
                  <c:v>0.5050898149</c:v>
                </c:pt>
                <c:pt idx="2181">
                  <c:v>1.1479425478</c:v>
                </c:pt>
                <c:pt idx="2182">
                  <c:v>0.1128149835</c:v>
                </c:pt>
                <c:pt idx="2183">
                  <c:v>0.2729348306</c:v>
                </c:pt>
                <c:pt idx="2184">
                  <c:v>0.234109946</c:v>
                </c:pt>
                <c:pt idx="2185">
                  <c:v>0.8482529645</c:v>
                </c:pt>
                <c:pt idx="2186">
                  <c:v>0.0122121136</c:v>
                </c:pt>
                <c:pt idx="2187">
                  <c:v>0.7785068071</c:v>
                </c:pt>
                <c:pt idx="2188">
                  <c:v>0.2646086764</c:v>
                </c:pt>
                <c:pt idx="2189">
                  <c:v>0.5738785611</c:v>
                </c:pt>
                <c:pt idx="2190">
                  <c:v>0.5460711996</c:v>
                </c:pt>
                <c:pt idx="2191">
                  <c:v>0.2329302564</c:v>
                </c:pt>
                <c:pt idx="2192">
                  <c:v>0.9039802662</c:v>
                </c:pt>
                <c:pt idx="2193">
                  <c:v>0.0103626919</c:v>
                </c:pt>
                <c:pt idx="2194">
                  <c:v>0.002849707</c:v>
                </c:pt>
                <c:pt idx="2195">
                  <c:v>0.4977653577</c:v>
                </c:pt>
                <c:pt idx="2196">
                  <c:v>0.0005255296</c:v>
                </c:pt>
                <c:pt idx="2197">
                  <c:v>1.2912532066</c:v>
                </c:pt>
                <c:pt idx="2198">
                  <c:v>0.032900417</c:v>
                </c:pt>
                <c:pt idx="2199">
                  <c:v>0.2180701101</c:v>
                </c:pt>
                <c:pt idx="2200">
                  <c:v>0.3647604417</c:v>
                </c:pt>
                <c:pt idx="2201">
                  <c:v>0.0026390119</c:v>
                </c:pt>
                <c:pt idx="2202">
                  <c:v>0.4434914563</c:v>
                </c:pt>
                <c:pt idx="2203">
                  <c:v>0.0005549734</c:v>
                </c:pt>
                <c:pt idx="2204">
                  <c:v>0.1228793947</c:v>
                </c:pt>
                <c:pt idx="2205">
                  <c:v>0.0211940881</c:v>
                </c:pt>
                <c:pt idx="2206">
                  <c:v>0.97769131</c:v>
                </c:pt>
                <c:pt idx="2207">
                  <c:v>0.0188569478</c:v>
                </c:pt>
                <c:pt idx="2208">
                  <c:v>0.8447171112</c:v>
                </c:pt>
                <c:pt idx="2209">
                  <c:v>0.3598203235</c:v>
                </c:pt>
                <c:pt idx="2210">
                  <c:v>0.401962127</c:v>
                </c:pt>
                <c:pt idx="2211">
                  <c:v>0.4519371865</c:v>
                </c:pt>
                <c:pt idx="2212">
                  <c:v>0.7858478565</c:v>
                </c:pt>
                <c:pt idx="2213">
                  <c:v>0.6810058126</c:v>
                </c:pt>
                <c:pt idx="2214">
                  <c:v>0.6309504737</c:v>
                </c:pt>
                <c:pt idx="2215">
                  <c:v>1.2911567763</c:v>
                </c:pt>
                <c:pt idx="2216">
                  <c:v>0.0455986035</c:v>
                </c:pt>
                <c:pt idx="2217">
                  <c:v>0.0764964069</c:v>
                </c:pt>
                <c:pt idx="2218">
                  <c:v>0.1455045518</c:v>
                </c:pt>
                <c:pt idx="2219">
                  <c:v>0.2195164771</c:v>
                </c:pt>
                <c:pt idx="2220">
                  <c:v>0.4101919876</c:v>
                </c:pt>
                <c:pt idx="2221">
                  <c:v>0.077246698</c:v>
                </c:pt>
                <c:pt idx="2222">
                  <c:v>0.4526913865</c:v>
                </c:pt>
                <c:pt idx="2223">
                  <c:v>0.0062990544</c:v>
                </c:pt>
                <c:pt idx="2224">
                  <c:v>0.5115004064</c:v>
                </c:pt>
                <c:pt idx="2225">
                  <c:v>0.4930009388</c:v>
                </c:pt>
                <c:pt idx="2226">
                  <c:v>0.7747539576</c:v>
                </c:pt>
                <c:pt idx="2227">
                  <c:v>0.7534870531</c:v>
                </c:pt>
                <c:pt idx="2228">
                  <c:v>0.0001754701</c:v>
                </c:pt>
                <c:pt idx="2229">
                  <c:v>0.8442860203</c:v>
                </c:pt>
                <c:pt idx="2230">
                  <c:v>0.3975292676</c:v>
                </c:pt>
                <c:pt idx="2231">
                  <c:v>0.9112058416</c:v>
                </c:pt>
                <c:pt idx="2232">
                  <c:v>0.4871683563</c:v>
                </c:pt>
                <c:pt idx="2233">
                  <c:v>0.014685951</c:v>
                </c:pt>
                <c:pt idx="2234">
                  <c:v>1.3497459576</c:v>
                </c:pt>
                <c:pt idx="2235">
                  <c:v>0.6417828431</c:v>
                </c:pt>
                <c:pt idx="2236">
                  <c:v>0.8680293217</c:v>
                </c:pt>
                <c:pt idx="2237">
                  <c:v>0.8841668644</c:v>
                </c:pt>
                <c:pt idx="2238">
                  <c:v>0.7443754794</c:v>
                </c:pt>
                <c:pt idx="2239">
                  <c:v>0.0007793477</c:v>
                </c:pt>
                <c:pt idx="2240">
                  <c:v>0.0013473869</c:v>
                </c:pt>
                <c:pt idx="2241">
                  <c:v>0.0334537076</c:v>
                </c:pt>
                <c:pt idx="2242">
                  <c:v>0.7405588013</c:v>
                </c:pt>
                <c:pt idx="2243">
                  <c:v>0.5347292731</c:v>
                </c:pt>
                <c:pt idx="2244">
                  <c:v>0.0044387155</c:v>
                </c:pt>
                <c:pt idx="2245">
                  <c:v>0.0028955036</c:v>
                </c:pt>
                <c:pt idx="2246">
                  <c:v>0.0834756433</c:v>
                </c:pt>
                <c:pt idx="2247">
                  <c:v>0.0014089994</c:v>
                </c:pt>
                <c:pt idx="2248">
                  <c:v>0.4022741291</c:v>
                </c:pt>
                <c:pt idx="2249">
                  <c:v>0.4182783116</c:v>
                </c:pt>
                <c:pt idx="2250">
                  <c:v>0.0111814352</c:v>
                </c:pt>
                <c:pt idx="2251">
                  <c:v>0.6805499207</c:v>
                </c:pt>
                <c:pt idx="2252">
                  <c:v>0.3849787123</c:v>
                </c:pt>
                <c:pt idx="2253">
                  <c:v>0.4074311641</c:v>
                </c:pt>
                <c:pt idx="2254">
                  <c:v>0.0218002663</c:v>
                </c:pt>
                <c:pt idx="2255">
                  <c:v>0.0009653168</c:v>
                </c:pt>
                <c:pt idx="2256">
                  <c:v>0.7055841087</c:v>
                </c:pt>
                <c:pt idx="2257">
                  <c:v>0.0061477437</c:v>
                </c:pt>
                <c:pt idx="2258">
                  <c:v>0.0063680602</c:v>
                </c:pt>
                <c:pt idx="2259">
                  <c:v>0.0143528796</c:v>
                </c:pt>
                <c:pt idx="2260">
                  <c:v>0.6742909773</c:v>
                </c:pt>
                <c:pt idx="2261">
                  <c:v>0.0005981298</c:v>
                </c:pt>
                <c:pt idx="2262">
                  <c:v>0.3289211043</c:v>
                </c:pt>
                <c:pt idx="2263">
                  <c:v>0.4189755595</c:v>
                </c:pt>
                <c:pt idx="2264">
                  <c:v>1.0632197483</c:v>
                </c:pt>
                <c:pt idx="2265">
                  <c:v>1.2517737277</c:v>
                </c:pt>
                <c:pt idx="2266">
                  <c:v>0.0009042975</c:v>
                </c:pt>
                <c:pt idx="2267">
                  <c:v>0.0074316987</c:v>
                </c:pt>
                <c:pt idx="2268">
                  <c:v>0.0248156997</c:v>
                </c:pt>
                <c:pt idx="2269">
                  <c:v>0.6497550255</c:v>
                </c:pt>
                <c:pt idx="2270">
                  <c:v>0.6176074289</c:v>
                </c:pt>
                <c:pt idx="2271">
                  <c:v>0.0160269372</c:v>
                </c:pt>
                <c:pt idx="2272">
                  <c:v>0.6133437963</c:v>
                </c:pt>
                <c:pt idx="2273">
                  <c:v>0.6266729774</c:v>
                </c:pt>
                <c:pt idx="2274">
                  <c:v>0.4114521096</c:v>
                </c:pt>
                <c:pt idx="2275">
                  <c:v>0.0058479888</c:v>
                </c:pt>
                <c:pt idx="2276">
                  <c:v>0.603655627</c:v>
                </c:pt>
                <c:pt idx="2277">
                  <c:v>0.0146739453</c:v>
                </c:pt>
                <c:pt idx="2278">
                  <c:v>0.0967690602</c:v>
                </c:pt>
                <c:pt idx="2279">
                  <c:v>0.0047527294</c:v>
                </c:pt>
                <c:pt idx="2280">
                  <c:v>0.2985151277</c:v>
                </c:pt>
                <c:pt idx="2281">
                  <c:v>0.5369658558</c:v>
                </c:pt>
                <c:pt idx="2282">
                  <c:v>0.7747211136</c:v>
                </c:pt>
                <c:pt idx="2283">
                  <c:v>0.3016483419</c:v>
                </c:pt>
                <c:pt idx="2284">
                  <c:v>0.6052189993</c:v>
                </c:pt>
                <c:pt idx="2285">
                  <c:v>0.413567157</c:v>
                </c:pt>
                <c:pt idx="2286">
                  <c:v>0.031523238</c:v>
                </c:pt>
                <c:pt idx="2287">
                  <c:v>0.1691895276</c:v>
                </c:pt>
                <c:pt idx="2288">
                  <c:v>0.5903742667</c:v>
                </c:pt>
                <c:pt idx="2289">
                  <c:v>0.0115765002</c:v>
                </c:pt>
                <c:pt idx="2290">
                  <c:v>0.7758145361</c:v>
                </c:pt>
                <c:pt idx="2291">
                  <c:v>0.3133482635</c:v>
                </c:pt>
                <c:pt idx="2292">
                  <c:v>0.4251908857</c:v>
                </c:pt>
                <c:pt idx="2293">
                  <c:v>0.9134316749</c:v>
                </c:pt>
                <c:pt idx="2294">
                  <c:v>0.0333131817</c:v>
                </c:pt>
                <c:pt idx="2295">
                  <c:v>0.5737710368</c:v>
                </c:pt>
                <c:pt idx="2296">
                  <c:v>1.0901570062</c:v>
                </c:pt>
                <c:pt idx="2297">
                  <c:v>0.2459576951</c:v>
                </c:pt>
                <c:pt idx="2298">
                  <c:v>0.8493362994</c:v>
                </c:pt>
                <c:pt idx="2299">
                  <c:v>0.6672467711</c:v>
                </c:pt>
                <c:pt idx="2300">
                  <c:v>0.357250432</c:v>
                </c:pt>
                <c:pt idx="2301">
                  <c:v>0.5540950471</c:v>
                </c:pt>
                <c:pt idx="2302">
                  <c:v>0.0007384474</c:v>
                </c:pt>
                <c:pt idx="2303">
                  <c:v>0.2363877116</c:v>
                </c:pt>
                <c:pt idx="2304">
                  <c:v>0.1107237726</c:v>
                </c:pt>
                <c:pt idx="2305">
                  <c:v>0.9661082229</c:v>
                </c:pt>
                <c:pt idx="2306">
                  <c:v>1.4596223659</c:v>
                </c:pt>
                <c:pt idx="2307">
                  <c:v>0.2163055769</c:v>
                </c:pt>
                <c:pt idx="2308">
                  <c:v>0.2744284106</c:v>
                </c:pt>
                <c:pt idx="2309">
                  <c:v>0.4395631849</c:v>
                </c:pt>
                <c:pt idx="2310">
                  <c:v>0.2251679361</c:v>
                </c:pt>
                <c:pt idx="2311">
                  <c:v>0.0013063211</c:v>
                </c:pt>
                <c:pt idx="2312">
                  <c:v>0.3905163579</c:v>
                </c:pt>
                <c:pt idx="2313">
                  <c:v>0.275941728</c:v>
                </c:pt>
                <c:pt idx="2314">
                  <c:v>0.5940715339</c:v>
                </c:pt>
                <c:pt idx="2315">
                  <c:v>0.8961082313</c:v>
                </c:pt>
                <c:pt idx="2316">
                  <c:v>0.0699625817</c:v>
                </c:pt>
                <c:pt idx="2317">
                  <c:v>0.0028484492</c:v>
                </c:pt>
                <c:pt idx="2318">
                  <c:v>0.015744081</c:v>
                </c:pt>
                <c:pt idx="2319">
                  <c:v>0.4959572201</c:v>
                </c:pt>
                <c:pt idx="2320">
                  <c:v>0.073536816</c:v>
                </c:pt>
                <c:pt idx="2321">
                  <c:v>0.0022322385</c:v>
                </c:pt>
                <c:pt idx="2322">
                  <c:v>0.9064562582</c:v>
                </c:pt>
                <c:pt idx="2323">
                  <c:v>0.0016123485</c:v>
                </c:pt>
                <c:pt idx="2324">
                  <c:v>0.2007095202</c:v>
                </c:pt>
                <c:pt idx="2325">
                  <c:v>0.0154934506</c:v>
                </c:pt>
                <c:pt idx="2326">
                  <c:v>0.4576129248</c:v>
                </c:pt>
                <c:pt idx="2327">
                  <c:v>0.4180171267</c:v>
                </c:pt>
                <c:pt idx="2328">
                  <c:v>0.3856609255</c:v>
                </c:pt>
                <c:pt idx="2329">
                  <c:v>1.393470835</c:v>
                </c:pt>
                <c:pt idx="2330">
                  <c:v>0.5542947317</c:v>
                </c:pt>
                <c:pt idx="2331">
                  <c:v>0.0013900211</c:v>
                </c:pt>
                <c:pt idx="2332">
                  <c:v>0.6764253918</c:v>
                </c:pt>
                <c:pt idx="2333">
                  <c:v>0.0109098242</c:v>
                </c:pt>
                <c:pt idx="2334">
                  <c:v>0.3924379669</c:v>
                </c:pt>
                <c:pt idx="2335">
                  <c:v>0.0008622924</c:v>
                </c:pt>
                <c:pt idx="2336">
                  <c:v>0.3809562666</c:v>
                </c:pt>
                <c:pt idx="2337">
                  <c:v>0.0466591364</c:v>
                </c:pt>
                <c:pt idx="2338">
                  <c:v>0.0508525279</c:v>
                </c:pt>
                <c:pt idx="2339">
                  <c:v>0.5115414824</c:v>
                </c:pt>
                <c:pt idx="2340">
                  <c:v>0.3423784844</c:v>
                </c:pt>
                <c:pt idx="2341">
                  <c:v>0.0725282759</c:v>
                </c:pt>
                <c:pt idx="2342">
                  <c:v>0.0080731226</c:v>
                </c:pt>
                <c:pt idx="2343">
                  <c:v>0.0430095356</c:v>
                </c:pt>
                <c:pt idx="2344">
                  <c:v>0.0761539897</c:v>
                </c:pt>
                <c:pt idx="2345">
                  <c:v>0.1011576112</c:v>
                </c:pt>
                <c:pt idx="2346">
                  <c:v>0.0175248362</c:v>
                </c:pt>
                <c:pt idx="2347">
                  <c:v>0.6712899838</c:v>
                </c:pt>
                <c:pt idx="2348">
                  <c:v>0.1438889375</c:v>
                </c:pt>
                <c:pt idx="2349">
                  <c:v>0.3580234544</c:v>
                </c:pt>
                <c:pt idx="2350">
                  <c:v>0.3820087336</c:v>
                </c:pt>
                <c:pt idx="2351">
                  <c:v>0.0005504495</c:v>
                </c:pt>
                <c:pt idx="2352">
                  <c:v>0.0203425881</c:v>
                </c:pt>
                <c:pt idx="2353">
                  <c:v>0.3536196551</c:v>
                </c:pt>
                <c:pt idx="2354">
                  <c:v>0.1361280372</c:v>
                </c:pt>
                <c:pt idx="2355">
                  <c:v>1.0981720416</c:v>
                </c:pt>
                <c:pt idx="2356">
                  <c:v>0.13698088</c:v>
                </c:pt>
                <c:pt idx="2357">
                  <c:v>0.2860941678</c:v>
                </c:pt>
                <c:pt idx="2358">
                  <c:v>0.0067061732</c:v>
                </c:pt>
                <c:pt idx="2359">
                  <c:v>0.0978058964</c:v>
                </c:pt>
                <c:pt idx="2360">
                  <c:v>0.2378709596</c:v>
                </c:pt>
                <c:pt idx="2361">
                  <c:v>0.0657533883</c:v>
                </c:pt>
                <c:pt idx="2362">
                  <c:v>0.0699714563</c:v>
                </c:pt>
                <c:pt idx="2363">
                  <c:v>0.6221482964</c:v>
                </c:pt>
                <c:pt idx="2364">
                  <c:v>0.4698006141</c:v>
                </c:pt>
                <c:pt idx="2365">
                  <c:v>1.2385529822</c:v>
                </c:pt>
                <c:pt idx="2366">
                  <c:v>0.0068636113</c:v>
                </c:pt>
                <c:pt idx="2367">
                  <c:v>0.3412874126</c:v>
                </c:pt>
                <c:pt idx="2368">
                  <c:v>2.3134512206</c:v>
                </c:pt>
                <c:pt idx="2369">
                  <c:v>0.5028785443</c:v>
                </c:pt>
                <c:pt idx="2370">
                  <c:v>0.4422805833</c:v>
                </c:pt>
                <c:pt idx="2371">
                  <c:v>1.9846970397</c:v>
                </c:pt>
                <c:pt idx="2372">
                  <c:v>0.0041491594</c:v>
                </c:pt>
                <c:pt idx="2373">
                  <c:v>0.6023693363</c:v>
                </c:pt>
                <c:pt idx="2374">
                  <c:v>0.5085686913</c:v>
                </c:pt>
                <c:pt idx="2375">
                  <c:v>2.1643788579</c:v>
                </c:pt>
                <c:pt idx="2376">
                  <c:v>0.0571750589</c:v>
                </c:pt>
                <c:pt idx="2377">
                  <c:v>0.263575084</c:v>
                </c:pt>
                <c:pt idx="2378">
                  <c:v>0.0044588121</c:v>
                </c:pt>
                <c:pt idx="2379">
                  <c:v>0.9965339334</c:v>
                </c:pt>
                <c:pt idx="2380">
                  <c:v>0.1441365478</c:v>
                </c:pt>
                <c:pt idx="2381">
                  <c:v>0.0621675257</c:v>
                </c:pt>
                <c:pt idx="2382">
                  <c:v>0.0537923798</c:v>
                </c:pt>
                <c:pt idx="2383">
                  <c:v>0.0005733529</c:v>
                </c:pt>
                <c:pt idx="2384">
                  <c:v>0.0013772463</c:v>
                </c:pt>
                <c:pt idx="2385">
                  <c:v>0.6762225769</c:v>
                </c:pt>
                <c:pt idx="2386">
                  <c:v>0.0071061895</c:v>
                </c:pt>
                <c:pt idx="2387">
                  <c:v>0.0021637516</c:v>
                </c:pt>
                <c:pt idx="2388">
                  <c:v>0.0013796066</c:v>
                </c:pt>
                <c:pt idx="2389">
                  <c:v>0.0083296219</c:v>
                </c:pt>
                <c:pt idx="2390">
                  <c:v>0.0021090548</c:v>
                </c:pt>
                <c:pt idx="2391">
                  <c:v>0.0987181005</c:v>
                </c:pt>
                <c:pt idx="2392">
                  <c:v>0.8567065011</c:v>
                </c:pt>
                <c:pt idx="2393">
                  <c:v>0.0041764637</c:v>
                </c:pt>
                <c:pt idx="2394">
                  <c:v>0.0635401322</c:v>
                </c:pt>
                <c:pt idx="2395">
                  <c:v>0.0127863629</c:v>
                </c:pt>
                <c:pt idx="2396">
                  <c:v>0.056273047</c:v>
                </c:pt>
                <c:pt idx="2397">
                  <c:v>0.0373566984</c:v>
                </c:pt>
                <c:pt idx="2398">
                  <c:v>0.0046263944</c:v>
                </c:pt>
                <c:pt idx="2399">
                  <c:v>0.5141384462</c:v>
                </c:pt>
                <c:pt idx="2400">
                  <c:v>0.3708644493</c:v>
                </c:pt>
                <c:pt idx="2401">
                  <c:v>0.0613641007</c:v>
                </c:pt>
                <c:pt idx="2402">
                  <c:v>0.0170464962</c:v>
                </c:pt>
                <c:pt idx="2403">
                  <c:v>0.0028654401</c:v>
                </c:pt>
                <c:pt idx="2404">
                  <c:v>0.0319950855</c:v>
                </c:pt>
                <c:pt idx="2405">
                  <c:v>0.010310188</c:v>
                </c:pt>
                <c:pt idx="2406">
                  <c:v>0.0496357681</c:v>
                </c:pt>
                <c:pt idx="2407">
                  <c:v>0.2473601912</c:v>
                </c:pt>
                <c:pt idx="2408">
                  <c:v>0.0038272173</c:v>
                </c:pt>
                <c:pt idx="2409">
                  <c:v>0.0037052532</c:v>
                </c:pt>
                <c:pt idx="2410">
                  <c:v>0.001095605</c:v>
                </c:pt>
                <c:pt idx="2411">
                  <c:v>0.0470850275</c:v>
                </c:pt>
                <c:pt idx="2412">
                  <c:v>0.0105575963</c:v>
                </c:pt>
                <c:pt idx="2413">
                  <c:v>0.0071909333</c:v>
                </c:pt>
                <c:pt idx="2414">
                  <c:v>0.3832951568</c:v>
                </c:pt>
                <c:pt idx="2415">
                  <c:v>0.0120932145</c:v>
                </c:pt>
                <c:pt idx="2416">
                  <c:v>0.2191277888</c:v>
                </c:pt>
                <c:pt idx="2417">
                  <c:v>0.1158314621</c:v>
                </c:pt>
                <c:pt idx="2418">
                  <c:v>0.0058079453</c:v>
                </c:pt>
                <c:pt idx="2419">
                  <c:v>0.0021219862</c:v>
                </c:pt>
                <c:pt idx="2420">
                  <c:v>0.296928801</c:v>
                </c:pt>
                <c:pt idx="2421">
                  <c:v>0.0126819047</c:v>
                </c:pt>
                <c:pt idx="2422">
                  <c:v>0.00381135</c:v>
                </c:pt>
                <c:pt idx="2423">
                  <c:v>0.1349697426</c:v>
                </c:pt>
                <c:pt idx="2424">
                  <c:v>0.0013794141</c:v>
                </c:pt>
                <c:pt idx="2425">
                  <c:v>0.0176720678</c:v>
                </c:pt>
                <c:pt idx="2426">
                  <c:v>0.0035487884</c:v>
                </c:pt>
                <c:pt idx="2427">
                  <c:v>0.0057272162</c:v>
                </c:pt>
                <c:pt idx="2428">
                  <c:v>0.0274322012</c:v>
                </c:pt>
                <c:pt idx="2429">
                  <c:v>0.0109496428</c:v>
                </c:pt>
                <c:pt idx="2430">
                  <c:v>0.0355809453</c:v>
                </c:pt>
                <c:pt idx="2431">
                  <c:v>0.0074789988</c:v>
                </c:pt>
                <c:pt idx="2432">
                  <c:v>0.0157318871</c:v>
                </c:pt>
                <c:pt idx="2433">
                  <c:v>0.0245581052</c:v>
                </c:pt>
                <c:pt idx="2434">
                  <c:v>0.009150994</c:v>
                </c:pt>
                <c:pt idx="2435">
                  <c:v>0.0105235002</c:v>
                </c:pt>
                <c:pt idx="2436">
                  <c:v>0.2083016371</c:v>
                </c:pt>
                <c:pt idx="2437">
                  <c:v>0.0110984419</c:v>
                </c:pt>
                <c:pt idx="2438">
                  <c:v>0.0331825945</c:v>
                </c:pt>
                <c:pt idx="2439">
                  <c:v>0.0033328123</c:v>
                </c:pt>
                <c:pt idx="2440">
                  <c:v>0.0393203149</c:v>
                </c:pt>
                <c:pt idx="2441">
                  <c:v>0.0041266897</c:v>
                </c:pt>
                <c:pt idx="2442">
                  <c:v>0.0567545777</c:v>
                </c:pt>
                <c:pt idx="2443">
                  <c:v>0.0048775274</c:v>
                </c:pt>
                <c:pt idx="2444">
                  <c:v>0.0029586449</c:v>
                </c:pt>
                <c:pt idx="2445">
                  <c:v>0.0075122891</c:v>
                </c:pt>
                <c:pt idx="2446">
                  <c:v>0.0139571304</c:v>
                </c:pt>
                <c:pt idx="2447">
                  <c:v>0.1317405311</c:v>
                </c:pt>
                <c:pt idx="2448">
                  <c:v>0.1222190875</c:v>
                </c:pt>
                <c:pt idx="2449">
                  <c:v>0.001477401</c:v>
                </c:pt>
                <c:pt idx="2450">
                  <c:v>0.0055058437</c:v>
                </c:pt>
                <c:pt idx="2451">
                  <c:v>0.0008007401</c:v>
                </c:pt>
                <c:pt idx="2452">
                  <c:v>0.0052598486</c:v>
                </c:pt>
                <c:pt idx="2453">
                  <c:v>0.0033271741</c:v>
                </c:pt>
                <c:pt idx="2454">
                  <c:v>0.0042640745</c:v>
                </c:pt>
                <c:pt idx="2455">
                  <c:v>0.0079039223</c:v>
                </c:pt>
                <c:pt idx="2456">
                  <c:v>0.0306291961</c:v>
                </c:pt>
                <c:pt idx="2457">
                  <c:v>0.0099817343</c:v>
                </c:pt>
                <c:pt idx="2458">
                  <c:v>0.0024322242</c:v>
                </c:pt>
                <c:pt idx="2459">
                  <c:v>0.0037468481</c:v>
                </c:pt>
                <c:pt idx="2460">
                  <c:v>0.0024946593</c:v>
                </c:pt>
                <c:pt idx="2461">
                  <c:v>0.0125453899</c:v>
                </c:pt>
                <c:pt idx="2462">
                  <c:v>0.0239241103</c:v>
                </c:pt>
                <c:pt idx="2463">
                  <c:v>0.0021212529</c:v>
                </c:pt>
                <c:pt idx="2464">
                  <c:v>0.0009404084</c:v>
                </c:pt>
                <c:pt idx="2465">
                  <c:v>0.0076648013</c:v>
                </c:pt>
                <c:pt idx="2466">
                  <c:v>0.003268188</c:v>
                </c:pt>
                <c:pt idx="2467">
                  <c:v>0.0782241852</c:v>
                </c:pt>
                <c:pt idx="2468">
                  <c:v>0.0004935305</c:v>
                </c:pt>
                <c:pt idx="2469">
                  <c:v>0.0045237673</c:v>
                </c:pt>
                <c:pt idx="2470">
                  <c:v>0.0348365267</c:v>
                </c:pt>
                <c:pt idx="2471">
                  <c:v>0.1191967532</c:v>
                </c:pt>
                <c:pt idx="2472">
                  <c:v>0.0065828714</c:v>
                </c:pt>
                <c:pt idx="2473">
                  <c:v>0.0267391892</c:v>
                </c:pt>
                <c:pt idx="2474">
                  <c:v>0.1238214313</c:v>
                </c:pt>
                <c:pt idx="2475">
                  <c:v>0.0070156287</c:v>
                </c:pt>
                <c:pt idx="2476">
                  <c:v>0.0011568826</c:v>
                </c:pt>
                <c:pt idx="2477">
                  <c:v>0.0201315126</c:v>
                </c:pt>
                <c:pt idx="2478">
                  <c:v>0.0009030952</c:v>
                </c:pt>
                <c:pt idx="2479">
                  <c:v>0.0042431599</c:v>
                </c:pt>
                <c:pt idx="2480">
                  <c:v>0.0074447496</c:v>
                </c:pt>
                <c:pt idx="2481">
                  <c:v>0.0452308346</c:v>
                </c:pt>
                <c:pt idx="2482">
                  <c:v>0.0456489573</c:v>
                </c:pt>
                <c:pt idx="2483">
                  <c:v>0.0012586314</c:v>
                </c:pt>
                <c:pt idx="2484">
                  <c:v>0.0013351785</c:v>
                </c:pt>
                <c:pt idx="2485">
                  <c:v>0.0052879184</c:v>
                </c:pt>
                <c:pt idx="2486">
                  <c:v>0.0457814743</c:v>
                </c:pt>
                <c:pt idx="2487">
                  <c:v>0.028867236</c:v>
                </c:pt>
                <c:pt idx="2488">
                  <c:v>0.0056086966</c:v>
                </c:pt>
                <c:pt idx="2489">
                  <c:v>0.0023852103</c:v>
                </c:pt>
                <c:pt idx="2490">
                  <c:v>0.0007098241</c:v>
                </c:pt>
                <c:pt idx="2491">
                  <c:v>0.0413695663</c:v>
                </c:pt>
                <c:pt idx="2492">
                  <c:v>0.0032632545</c:v>
                </c:pt>
                <c:pt idx="2493">
                  <c:v>0.0008281268</c:v>
                </c:pt>
                <c:pt idx="2494">
                  <c:v>0.0024726059</c:v>
                </c:pt>
                <c:pt idx="2495">
                  <c:v>0.0018591428</c:v>
                </c:pt>
                <c:pt idx="2496">
                  <c:v>0.0049014485</c:v>
                </c:pt>
                <c:pt idx="2497">
                  <c:v>0.0006557224</c:v>
                </c:pt>
                <c:pt idx="2498">
                  <c:v>0.0008896554</c:v>
                </c:pt>
                <c:pt idx="2499">
                  <c:v>0.0021434562</c:v>
                </c:pt>
                <c:pt idx="2500">
                  <c:v>0.0081868849</c:v>
                </c:pt>
                <c:pt idx="2501">
                  <c:v>0.0104066838</c:v>
                </c:pt>
                <c:pt idx="2502">
                  <c:v>0.02138261</c:v>
                </c:pt>
                <c:pt idx="2503">
                  <c:v>0.0048245335</c:v>
                </c:pt>
                <c:pt idx="2504">
                  <c:v>0.0020180986</c:v>
                </c:pt>
                <c:pt idx="2505">
                  <c:v>0.0638904979</c:v>
                </c:pt>
                <c:pt idx="2506">
                  <c:v>0.0003620505</c:v>
                </c:pt>
                <c:pt idx="2507">
                  <c:v>0.0400379978</c:v>
                </c:pt>
                <c:pt idx="2508">
                  <c:v>0.0082821917</c:v>
                </c:pt>
                <c:pt idx="2509">
                  <c:v>0.0160826575</c:v>
                </c:pt>
                <c:pt idx="2510">
                  <c:v>0.004780664</c:v>
                </c:pt>
                <c:pt idx="2511">
                  <c:v>0.0015014127</c:v>
                </c:pt>
                <c:pt idx="2512">
                  <c:v>0.0030066616</c:v>
                </c:pt>
                <c:pt idx="2513">
                  <c:v>0.000788704</c:v>
                </c:pt>
                <c:pt idx="2514">
                  <c:v>0.0034908493</c:v>
                </c:pt>
                <c:pt idx="2515">
                  <c:v>0.0043271241</c:v>
                </c:pt>
                <c:pt idx="2516">
                  <c:v>0.0191368381</c:v>
                </c:pt>
                <c:pt idx="2517">
                  <c:v>0.0068033792</c:v>
                </c:pt>
                <c:pt idx="2518">
                  <c:v>0.0025251409</c:v>
                </c:pt>
                <c:pt idx="2519">
                  <c:v>0.0001992599</c:v>
                </c:pt>
                <c:pt idx="2520">
                  <c:v>0.0159504709</c:v>
                </c:pt>
                <c:pt idx="2521">
                  <c:v>0.0028408003</c:v>
                </c:pt>
                <c:pt idx="2522">
                  <c:v>0.0031023376</c:v>
                </c:pt>
                <c:pt idx="2523">
                  <c:v>0.0003277836</c:v>
                </c:pt>
                <c:pt idx="2524">
                  <c:v>0.0064753941</c:v>
                </c:pt>
                <c:pt idx="2525">
                  <c:v>0.0003989487</c:v>
                </c:pt>
                <c:pt idx="2526">
                  <c:v>0.0022658216</c:v>
                </c:pt>
                <c:pt idx="2527">
                  <c:v>0.0026216268</c:v>
                </c:pt>
                <c:pt idx="2528">
                  <c:v>0.008185179</c:v>
                </c:pt>
                <c:pt idx="2529">
                  <c:v>0.0912663153</c:v>
                </c:pt>
                <c:pt idx="2530">
                  <c:v>0.0005442545</c:v>
                </c:pt>
                <c:pt idx="2531">
                  <c:v>0.0023478079</c:v>
                </c:pt>
                <c:pt idx="2532">
                  <c:v>0.0011024445</c:v>
                </c:pt>
                <c:pt idx="2533">
                  <c:v>0.0054254845</c:v>
                </c:pt>
                <c:pt idx="2534">
                  <c:v>0.0081262453</c:v>
                </c:pt>
                <c:pt idx="2535">
                  <c:v>0.0040731199</c:v>
                </c:pt>
                <c:pt idx="2536">
                  <c:v>0.0002333082</c:v>
                </c:pt>
                <c:pt idx="2537">
                  <c:v>0.0032630561</c:v>
                </c:pt>
                <c:pt idx="2538">
                  <c:v>0.0046113468</c:v>
                </c:pt>
                <c:pt idx="2539">
                  <c:v>0.0302005347</c:v>
                </c:pt>
                <c:pt idx="2540">
                  <c:v>0.0003127396</c:v>
                </c:pt>
                <c:pt idx="2541">
                  <c:v>0.0012757013</c:v>
                </c:pt>
                <c:pt idx="2542">
                  <c:v>0.0382843359</c:v>
                </c:pt>
                <c:pt idx="2543">
                  <c:v>0.0038638509</c:v>
                </c:pt>
                <c:pt idx="2544">
                  <c:v>0.001060359</c:v>
                </c:pt>
                <c:pt idx="2545">
                  <c:v>0.0048819096</c:v>
                </c:pt>
                <c:pt idx="2546">
                  <c:v>0.0003211213</c:v>
                </c:pt>
                <c:pt idx="2547">
                  <c:v>0.0004057399</c:v>
                </c:pt>
                <c:pt idx="2548">
                  <c:v>0.0053330421</c:v>
                </c:pt>
                <c:pt idx="2549">
                  <c:v>0.0028487906</c:v>
                </c:pt>
                <c:pt idx="2550">
                  <c:v>0.0258640481</c:v>
                </c:pt>
                <c:pt idx="2551">
                  <c:v>0.0686448871</c:v>
                </c:pt>
                <c:pt idx="2552">
                  <c:v>0.0216399657</c:v>
                </c:pt>
                <c:pt idx="2553">
                  <c:v>0.0011526667</c:v>
                </c:pt>
                <c:pt idx="2554">
                  <c:v>0.0007217258</c:v>
                </c:pt>
                <c:pt idx="2555">
                  <c:v>0.0071760481</c:v>
                </c:pt>
                <c:pt idx="2556">
                  <c:v>0.0046790067</c:v>
                </c:pt>
                <c:pt idx="2557">
                  <c:v>0.0017225875</c:v>
                </c:pt>
                <c:pt idx="2558">
                  <c:v>0.0002930196</c:v>
                </c:pt>
                <c:pt idx="2559">
                  <c:v>0.0037068508</c:v>
                </c:pt>
                <c:pt idx="2560">
                  <c:v>0.0041551228</c:v>
                </c:pt>
                <c:pt idx="2561">
                  <c:v>0.0034922054</c:v>
                </c:pt>
                <c:pt idx="2562">
                  <c:v>0.0019521635</c:v>
                </c:pt>
                <c:pt idx="2563">
                  <c:v>0.0002819046</c:v>
                </c:pt>
                <c:pt idx="2564">
                  <c:v>0.0015656149</c:v>
                </c:pt>
                <c:pt idx="2565">
                  <c:v>0.0005617819</c:v>
                </c:pt>
                <c:pt idx="2566">
                  <c:v>0.0141777645</c:v>
                </c:pt>
                <c:pt idx="2567">
                  <c:v>0.0005692833</c:v>
                </c:pt>
                <c:pt idx="2568">
                  <c:v>0.0008321714</c:v>
                </c:pt>
                <c:pt idx="2569">
                  <c:v>0.0033784229</c:v>
                </c:pt>
                <c:pt idx="2570">
                  <c:v>0.0110509087</c:v>
                </c:pt>
                <c:pt idx="2571">
                  <c:v>0.003317841</c:v>
                </c:pt>
                <c:pt idx="2572">
                  <c:v>0.0013847741</c:v>
                </c:pt>
                <c:pt idx="2573">
                  <c:v>0.0167143823</c:v>
                </c:pt>
                <c:pt idx="2574">
                  <c:v>0.0017452683</c:v>
                </c:pt>
                <c:pt idx="2575">
                  <c:v>0.0302707849</c:v>
                </c:pt>
                <c:pt idx="2576">
                  <c:v>0.0085878884</c:v>
                </c:pt>
                <c:pt idx="2577">
                  <c:v>0.0014156165</c:v>
                </c:pt>
                <c:pt idx="2578">
                  <c:v>0.003537883</c:v>
                </c:pt>
                <c:pt idx="2579">
                  <c:v>0.0025221479</c:v>
                </c:pt>
                <c:pt idx="2580">
                  <c:v>0.0013989264</c:v>
                </c:pt>
                <c:pt idx="2581">
                  <c:v>0.0102681309</c:v>
                </c:pt>
                <c:pt idx="2582">
                  <c:v>0.0013153827</c:v>
                </c:pt>
                <c:pt idx="2583">
                  <c:v>0.001529451</c:v>
                </c:pt>
                <c:pt idx="2584">
                  <c:v>0.4803438932</c:v>
                </c:pt>
                <c:pt idx="2585">
                  <c:v>0.0016785905</c:v>
                </c:pt>
                <c:pt idx="2586">
                  <c:v>0.0014295526</c:v>
                </c:pt>
                <c:pt idx="2587">
                  <c:v>0.0032559438</c:v>
                </c:pt>
                <c:pt idx="2588">
                  <c:v>0.0009078793</c:v>
                </c:pt>
                <c:pt idx="2589">
                  <c:v>0.0037259728</c:v>
                </c:pt>
                <c:pt idx="2590">
                  <c:v>0.0021349925</c:v>
                </c:pt>
                <c:pt idx="2591">
                  <c:v>0.0022383396</c:v>
                </c:pt>
                <c:pt idx="2592">
                  <c:v>0.0075431095</c:v>
                </c:pt>
                <c:pt idx="2593">
                  <c:v>0.0012453716</c:v>
                </c:pt>
                <c:pt idx="2594">
                  <c:v>0.0098960258</c:v>
                </c:pt>
                <c:pt idx="2595">
                  <c:v>0.0025982836</c:v>
                </c:pt>
                <c:pt idx="2596">
                  <c:v>0.0007210015</c:v>
                </c:pt>
                <c:pt idx="2597">
                  <c:v>0.0026423979</c:v>
                </c:pt>
                <c:pt idx="2598">
                  <c:v>0.0024159301</c:v>
                </c:pt>
                <c:pt idx="2599">
                  <c:v>0.0017444781</c:v>
                </c:pt>
                <c:pt idx="2600">
                  <c:v>0.0017571784</c:v>
                </c:pt>
                <c:pt idx="2601">
                  <c:v>0.0007584956</c:v>
                </c:pt>
                <c:pt idx="2602">
                  <c:v>0.0003704357</c:v>
                </c:pt>
                <c:pt idx="2603">
                  <c:v>0.0008342424</c:v>
                </c:pt>
                <c:pt idx="2604">
                  <c:v>2.5469535619</c:v>
                </c:pt>
                <c:pt idx="2605">
                  <c:v>0.0019547456</c:v>
                </c:pt>
                <c:pt idx="2606">
                  <c:v>0.0008477124</c:v>
                </c:pt>
                <c:pt idx="2607">
                  <c:v>0.0085640497</c:v>
                </c:pt>
                <c:pt idx="2608">
                  <c:v>0.064056253</c:v>
                </c:pt>
                <c:pt idx="2609">
                  <c:v>0.0228899991</c:v>
                </c:pt>
                <c:pt idx="2610">
                  <c:v>0.0754915204</c:v>
                </c:pt>
                <c:pt idx="2611">
                  <c:v>0.0005262029</c:v>
                </c:pt>
                <c:pt idx="2612">
                  <c:v>0.0024821871</c:v>
                </c:pt>
                <c:pt idx="2613">
                  <c:v>0.0011853424</c:v>
                </c:pt>
                <c:pt idx="2614">
                  <c:v>0.0194047835</c:v>
                </c:pt>
                <c:pt idx="2615">
                  <c:v>0.0016866729</c:v>
                </c:pt>
                <c:pt idx="2616">
                  <c:v>0.1477258183</c:v>
                </c:pt>
                <c:pt idx="2617">
                  <c:v>0.1373547275</c:v>
                </c:pt>
                <c:pt idx="2618">
                  <c:v>0.0012551116</c:v>
                </c:pt>
                <c:pt idx="2619">
                  <c:v>0.0007651968</c:v>
                </c:pt>
                <c:pt idx="2620">
                  <c:v>0.0005994008</c:v>
                </c:pt>
                <c:pt idx="2621">
                  <c:v>0.0012616445</c:v>
                </c:pt>
                <c:pt idx="2622">
                  <c:v>0.0015626757</c:v>
                </c:pt>
                <c:pt idx="2623">
                  <c:v>0.0013245603</c:v>
                </c:pt>
                <c:pt idx="2624">
                  <c:v>0.001089514</c:v>
                </c:pt>
                <c:pt idx="2625">
                  <c:v>0.0034306986</c:v>
                </c:pt>
                <c:pt idx="2626">
                  <c:v>0.0197845866</c:v>
                </c:pt>
                <c:pt idx="2627">
                  <c:v>0.0019110238</c:v>
                </c:pt>
                <c:pt idx="2628">
                  <c:v>0.0042525847</c:v>
                </c:pt>
                <c:pt idx="2629">
                  <c:v>0.0045716229</c:v>
                </c:pt>
                <c:pt idx="2630">
                  <c:v>0.0046263663</c:v>
                </c:pt>
                <c:pt idx="2631">
                  <c:v>0.0011060034</c:v>
                </c:pt>
                <c:pt idx="2632">
                  <c:v>0.0147910958</c:v>
                </c:pt>
                <c:pt idx="2633">
                  <c:v>0.0023326372</c:v>
                </c:pt>
                <c:pt idx="2634">
                  <c:v>0.0045802949</c:v>
                </c:pt>
                <c:pt idx="2635">
                  <c:v>0.0033546166</c:v>
                </c:pt>
                <c:pt idx="2636">
                  <c:v>0.0010102118</c:v>
                </c:pt>
                <c:pt idx="2637">
                  <c:v>0.0083857184</c:v>
                </c:pt>
                <c:pt idx="2638">
                  <c:v>0.0015085884</c:v>
                </c:pt>
                <c:pt idx="2639">
                  <c:v>0.0025593589</c:v>
                </c:pt>
                <c:pt idx="2640">
                  <c:v>0.0052921162</c:v>
                </c:pt>
                <c:pt idx="2641">
                  <c:v>0.0003799273</c:v>
                </c:pt>
                <c:pt idx="2642">
                  <c:v>0.000129102</c:v>
                </c:pt>
                <c:pt idx="2643">
                  <c:v>0.001151439</c:v>
                </c:pt>
                <c:pt idx="2644">
                  <c:v>0.0028849648</c:v>
                </c:pt>
                <c:pt idx="2645">
                  <c:v>0.0092076647</c:v>
                </c:pt>
                <c:pt idx="2646">
                  <c:v>0.0002208276</c:v>
                </c:pt>
                <c:pt idx="2647">
                  <c:v>0.0001669282</c:v>
                </c:pt>
                <c:pt idx="2648">
                  <c:v>0.0017714585</c:v>
                </c:pt>
                <c:pt idx="2649">
                  <c:v>0.0019193046</c:v>
                </c:pt>
                <c:pt idx="2650">
                  <c:v>0.0013890283</c:v>
                </c:pt>
                <c:pt idx="2651">
                  <c:v>0.0104562494</c:v>
                </c:pt>
                <c:pt idx="2652">
                  <c:v>0.0002759072</c:v>
                </c:pt>
                <c:pt idx="2653">
                  <c:v>0.0037685797</c:v>
                </c:pt>
                <c:pt idx="2654">
                  <c:v>0.0005056369</c:v>
                </c:pt>
                <c:pt idx="2655">
                  <c:v>0.0098390877</c:v>
                </c:pt>
                <c:pt idx="2656">
                  <c:v>0.0017656743</c:v>
                </c:pt>
                <c:pt idx="2657">
                  <c:v>0.0208978465</c:v>
                </c:pt>
                <c:pt idx="2658">
                  <c:v>0.0021128649</c:v>
                </c:pt>
                <c:pt idx="2659">
                  <c:v>0.0012257113</c:v>
                </c:pt>
                <c:pt idx="2660">
                  <c:v>0.000417112</c:v>
                </c:pt>
                <c:pt idx="2661">
                  <c:v>0.0027448542</c:v>
                </c:pt>
                <c:pt idx="2662">
                  <c:v>0.0015901833</c:v>
                </c:pt>
                <c:pt idx="2663">
                  <c:v>0.0006563604</c:v>
                </c:pt>
                <c:pt idx="2664">
                  <c:v>0.0046147742</c:v>
                </c:pt>
                <c:pt idx="2665">
                  <c:v>0.0028796517</c:v>
                </c:pt>
                <c:pt idx="2666">
                  <c:v>0.0003017337</c:v>
                </c:pt>
                <c:pt idx="2667">
                  <c:v>0.0009393122</c:v>
                </c:pt>
                <c:pt idx="2668">
                  <c:v>0.0008959314</c:v>
                </c:pt>
                <c:pt idx="2669">
                  <c:v>0.0007955978</c:v>
                </c:pt>
                <c:pt idx="2670">
                  <c:v>0.0010044848</c:v>
                </c:pt>
                <c:pt idx="2671">
                  <c:v>0.0014223769</c:v>
                </c:pt>
                <c:pt idx="2672">
                  <c:v>0.0007235408</c:v>
                </c:pt>
                <c:pt idx="2673">
                  <c:v>0.0044709783</c:v>
                </c:pt>
                <c:pt idx="2674">
                  <c:v>0.0004745003</c:v>
                </c:pt>
                <c:pt idx="2675">
                  <c:v>0.0007408656</c:v>
                </c:pt>
                <c:pt idx="2676">
                  <c:v>0.0002981966</c:v>
                </c:pt>
                <c:pt idx="2677">
                  <c:v>0.0011098578</c:v>
                </c:pt>
                <c:pt idx="2678">
                  <c:v>0.000424859</c:v>
                </c:pt>
                <c:pt idx="2679">
                  <c:v>0.001599388</c:v>
                </c:pt>
                <c:pt idx="2680">
                  <c:v>0.000538369</c:v>
                </c:pt>
                <c:pt idx="2681">
                  <c:v>0.000269524</c:v>
                </c:pt>
                <c:pt idx="2682">
                  <c:v>0.0007339561</c:v>
                </c:pt>
                <c:pt idx="2683">
                  <c:v>0.000780694</c:v>
                </c:pt>
                <c:pt idx="2684">
                  <c:v>0.0097557164</c:v>
                </c:pt>
                <c:pt idx="2685">
                  <c:v>0.0029459468</c:v>
                </c:pt>
                <c:pt idx="2686">
                  <c:v>0.0021852361</c:v>
                </c:pt>
                <c:pt idx="2687">
                  <c:v>0.0020423178</c:v>
                </c:pt>
                <c:pt idx="2688">
                  <c:v>0.0001484777</c:v>
                </c:pt>
                <c:pt idx="2689">
                  <c:v>0.0013238386</c:v>
                </c:pt>
                <c:pt idx="2690">
                  <c:v>0.0009816908</c:v>
                </c:pt>
                <c:pt idx="2691">
                  <c:v>0.0008635282</c:v>
                </c:pt>
                <c:pt idx="2692">
                  <c:v>0.0001972924</c:v>
                </c:pt>
                <c:pt idx="2693">
                  <c:v>0.0006268233</c:v>
                </c:pt>
                <c:pt idx="2694">
                  <c:v>0.0001167242</c:v>
                </c:pt>
                <c:pt idx="2695">
                  <c:v>0.0002631878</c:v>
                </c:pt>
                <c:pt idx="2696">
                  <c:v>0.001438682</c:v>
                </c:pt>
                <c:pt idx="2697">
                  <c:v>0.0008782549</c:v>
                </c:pt>
                <c:pt idx="2698">
                  <c:v>0.0012227682</c:v>
                </c:pt>
                <c:pt idx="2699">
                  <c:v>0.0014762197</c:v>
                </c:pt>
                <c:pt idx="2700">
                  <c:v>0.000776458</c:v>
                </c:pt>
                <c:pt idx="2701">
                  <c:v>0.0027876881</c:v>
                </c:pt>
                <c:pt idx="2702">
                  <c:v>0.0005772619</c:v>
                </c:pt>
                <c:pt idx="2703">
                  <c:v>0.0011373034</c:v>
                </c:pt>
                <c:pt idx="2704">
                  <c:v>0.0005903844</c:v>
                </c:pt>
                <c:pt idx="2705">
                  <c:v>0.0001909619</c:v>
                </c:pt>
                <c:pt idx="2706">
                  <c:v>0.0024374551</c:v>
                </c:pt>
                <c:pt idx="2707">
                  <c:v>0.0223348278</c:v>
                </c:pt>
                <c:pt idx="2708">
                  <c:v>0.0012389559</c:v>
                </c:pt>
                <c:pt idx="2709">
                  <c:v>0.0024106161</c:v>
                </c:pt>
                <c:pt idx="2710">
                  <c:v>0.0020696997</c:v>
                </c:pt>
                <c:pt idx="2711">
                  <c:v>0.0006548886</c:v>
                </c:pt>
                <c:pt idx="2712">
                  <c:v>0.0040735382</c:v>
                </c:pt>
                <c:pt idx="2713">
                  <c:v>0.0002045708</c:v>
                </c:pt>
                <c:pt idx="2714">
                  <c:v>0.0005048792</c:v>
                </c:pt>
                <c:pt idx="2715">
                  <c:v>0.0002337625</c:v>
                </c:pt>
                <c:pt idx="2716">
                  <c:v>0.0020941044</c:v>
                </c:pt>
                <c:pt idx="2717">
                  <c:v>0.0004151857</c:v>
                </c:pt>
                <c:pt idx="2718">
                  <c:v>0.0009456684</c:v>
                </c:pt>
                <c:pt idx="2719">
                  <c:v>0.0001929863</c:v>
                </c:pt>
                <c:pt idx="2720">
                  <c:v>0.0068341058</c:v>
                </c:pt>
                <c:pt idx="2721">
                  <c:v>0.0009725951</c:v>
                </c:pt>
                <c:pt idx="2722">
                  <c:v>0.0016551715</c:v>
                </c:pt>
                <c:pt idx="2723">
                  <c:v>0.0086952365</c:v>
                </c:pt>
                <c:pt idx="2724">
                  <c:v>0.0004103699</c:v>
                </c:pt>
                <c:pt idx="2725">
                  <c:v>0.0006584737</c:v>
                </c:pt>
                <c:pt idx="2726">
                  <c:v>0.0018304717</c:v>
                </c:pt>
                <c:pt idx="2727">
                  <c:v>0.0017309016</c:v>
                </c:pt>
                <c:pt idx="2728">
                  <c:v>0.0011139766</c:v>
                </c:pt>
                <c:pt idx="2729">
                  <c:v>0.0004297299</c:v>
                </c:pt>
                <c:pt idx="2730">
                  <c:v>0.0011718103</c:v>
                </c:pt>
                <c:pt idx="2731">
                  <c:v>0.0006255835</c:v>
                </c:pt>
                <c:pt idx="2732">
                  <c:v>0.0008044897</c:v>
                </c:pt>
                <c:pt idx="2733">
                  <c:v>0.0007744567</c:v>
                </c:pt>
                <c:pt idx="2734">
                  <c:v>0.0009652243</c:v>
                </c:pt>
                <c:pt idx="2735">
                  <c:v>0.0005417456</c:v>
                </c:pt>
                <c:pt idx="2736">
                  <c:v>0.0013313625</c:v>
                </c:pt>
                <c:pt idx="2737">
                  <c:v>0.0002610662</c:v>
                </c:pt>
                <c:pt idx="2738">
                  <c:v>0.0004945952</c:v>
                </c:pt>
                <c:pt idx="2739">
                  <c:v>0.0012358762</c:v>
                </c:pt>
                <c:pt idx="2740">
                  <c:v>0.0004965421</c:v>
                </c:pt>
                <c:pt idx="2741">
                  <c:v>0.0039212654</c:v>
                </c:pt>
                <c:pt idx="2742">
                  <c:v>0.0020757397</c:v>
                </c:pt>
                <c:pt idx="2743">
                  <c:v>0.0018082331</c:v>
                </c:pt>
                <c:pt idx="2744">
                  <c:v>0.0009698271</c:v>
                </c:pt>
                <c:pt idx="2745">
                  <c:v>0.0025465736</c:v>
                </c:pt>
                <c:pt idx="2746">
                  <c:v>0.0021275233</c:v>
                </c:pt>
                <c:pt idx="2747">
                  <c:v>0.0082255511</c:v>
                </c:pt>
                <c:pt idx="2748">
                  <c:v>0.0015491075</c:v>
                </c:pt>
                <c:pt idx="2749">
                  <c:v>0.0107350253</c:v>
                </c:pt>
                <c:pt idx="2750">
                  <c:v>0.0017098638</c:v>
                </c:pt>
                <c:pt idx="2751">
                  <c:v>0.0002807545</c:v>
                </c:pt>
                <c:pt idx="2752">
                  <c:v>0.0017850694</c:v>
                </c:pt>
                <c:pt idx="2753">
                  <c:v>2.8747567108</c:v>
                </c:pt>
                <c:pt idx="2754">
                  <c:v>0.0005306401</c:v>
                </c:pt>
                <c:pt idx="2755">
                  <c:v>0.001965409</c:v>
                </c:pt>
                <c:pt idx="2756">
                  <c:v>0.0008978382</c:v>
                </c:pt>
                <c:pt idx="2757">
                  <c:v>0.0006948919</c:v>
                </c:pt>
                <c:pt idx="2758">
                  <c:v>0.0026476918</c:v>
                </c:pt>
                <c:pt idx="2759">
                  <c:v>0.0002627311</c:v>
                </c:pt>
                <c:pt idx="2760">
                  <c:v>0.0014033094</c:v>
                </c:pt>
                <c:pt idx="2761">
                  <c:v>0.04959671</c:v>
                </c:pt>
                <c:pt idx="2762">
                  <c:v>0.0015894477</c:v>
                </c:pt>
                <c:pt idx="2763">
                  <c:v>0.0004581096</c:v>
                </c:pt>
                <c:pt idx="2764">
                  <c:v>0.0006261488</c:v>
                </c:pt>
                <c:pt idx="2765">
                  <c:v>0.0003787195</c:v>
                </c:pt>
                <c:pt idx="2766">
                  <c:v>0.0006616169</c:v>
                </c:pt>
                <c:pt idx="2767">
                  <c:v>0.0001441623</c:v>
                </c:pt>
                <c:pt idx="2768">
                  <c:v>0.000247498</c:v>
                </c:pt>
                <c:pt idx="2769">
                  <c:v>0.0011980066</c:v>
                </c:pt>
                <c:pt idx="2770">
                  <c:v>0.0014330027</c:v>
                </c:pt>
                <c:pt idx="2771">
                  <c:v>0.011243073</c:v>
                </c:pt>
                <c:pt idx="2772">
                  <c:v>0.003467372</c:v>
                </c:pt>
                <c:pt idx="2773">
                  <c:v>0.0005062339</c:v>
                </c:pt>
                <c:pt idx="2774">
                  <c:v>0.0007121721</c:v>
                </c:pt>
                <c:pt idx="2775">
                  <c:v>0.0375750109</c:v>
                </c:pt>
                <c:pt idx="2776">
                  <c:v>0.3082504443</c:v>
                </c:pt>
                <c:pt idx="2777">
                  <c:v>0.0004342071</c:v>
                </c:pt>
                <c:pt idx="2778">
                  <c:v>0.0002929213</c:v>
                </c:pt>
                <c:pt idx="2779">
                  <c:v>0.0002968288</c:v>
                </c:pt>
                <c:pt idx="2780">
                  <c:v>0.0005116486</c:v>
                </c:pt>
                <c:pt idx="2781">
                  <c:v>0.0003305173</c:v>
                </c:pt>
                <c:pt idx="2782">
                  <c:v>0.0038970926</c:v>
                </c:pt>
                <c:pt idx="2783">
                  <c:v>8.3261416246</c:v>
                </c:pt>
                <c:pt idx="2784">
                  <c:v>0.0020062522</c:v>
                </c:pt>
                <c:pt idx="2785">
                  <c:v>0.0002914115</c:v>
                </c:pt>
                <c:pt idx="2786">
                  <c:v>0.0003300094</c:v>
                </c:pt>
                <c:pt idx="2787">
                  <c:v>0.000384006</c:v>
                </c:pt>
                <c:pt idx="2788">
                  <c:v>0.0005234545</c:v>
                </c:pt>
                <c:pt idx="2789">
                  <c:v>0.0004201802</c:v>
                </c:pt>
                <c:pt idx="2790">
                  <c:v>0.0004765003</c:v>
                </c:pt>
                <c:pt idx="2791">
                  <c:v>4.6722337109</c:v>
                </c:pt>
                <c:pt idx="2792">
                  <c:v>0.0093921133</c:v>
                </c:pt>
                <c:pt idx="2793">
                  <c:v>0.000645676</c:v>
                </c:pt>
                <c:pt idx="2794">
                  <c:v>0.0004722494</c:v>
                </c:pt>
                <c:pt idx="2795">
                  <c:v>0.0002063769</c:v>
                </c:pt>
                <c:pt idx="2796">
                  <c:v>0.0006372353</c:v>
                </c:pt>
                <c:pt idx="2797">
                  <c:v>0.0109175382</c:v>
                </c:pt>
                <c:pt idx="2798">
                  <c:v>0.1571200588</c:v>
                </c:pt>
                <c:pt idx="2799">
                  <c:v>0.0051612757</c:v>
                </c:pt>
                <c:pt idx="2800">
                  <c:v>0.0005764069</c:v>
                </c:pt>
                <c:pt idx="2801">
                  <c:v>0.0030086079</c:v>
                </c:pt>
                <c:pt idx="2802">
                  <c:v>0.000613841</c:v>
                </c:pt>
                <c:pt idx="2803">
                  <c:v>0.0007869124</c:v>
                </c:pt>
                <c:pt idx="2804">
                  <c:v>0.0020438775</c:v>
                </c:pt>
                <c:pt idx="2805">
                  <c:v>0.0026101564</c:v>
                </c:pt>
                <c:pt idx="2806">
                  <c:v>0.001049549</c:v>
                </c:pt>
                <c:pt idx="2807">
                  <c:v>0.0067667863</c:v>
                </c:pt>
                <c:pt idx="2808">
                  <c:v>0.0090032638</c:v>
                </c:pt>
                <c:pt idx="2809">
                  <c:v>0.0175344684</c:v>
                </c:pt>
                <c:pt idx="2810">
                  <c:v>0.0003235872</c:v>
                </c:pt>
                <c:pt idx="2811">
                  <c:v>0.0024887704</c:v>
                </c:pt>
                <c:pt idx="2812">
                  <c:v>0.022056604</c:v>
                </c:pt>
                <c:pt idx="2813">
                  <c:v>0.000362317</c:v>
                </c:pt>
                <c:pt idx="2814">
                  <c:v>0.0004148524</c:v>
                </c:pt>
                <c:pt idx="2815">
                  <c:v>0.0007927304</c:v>
                </c:pt>
                <c:pt idx="2816">
                  <c:v>0.0004091306</c:v>
                </c:pt>
                <c:pt idx="2817">
                  <c:v>0.0018625801</c:v>
                </c:pt>
                <c:pt idx="2818">
                  <c:v>1.8112208301</c:v>
                </c:pt>
                <c:pt idx="2819">
                  <c:v>0.0022502445</c:v>
                </c:pt>
                <c:pt idx="2820">
                  <c:v>0.0005876643</c:v>
                </c:pt>
                <c:pt idx="2821">
                  <c:v>0.0001429733</c:v>
                </c:pt>
                <c:pt idx="2822">
                  <c:v>0.0002565851</c:v>
                </c:pt>
                <c:pt idx="2823">
                  <c:v>0.0146152323</c:v>
                </c:pt>
                <c:pt idx="2824">
                  <c:v>0.0045580795</c:v>
                </c:pt>
                <c:pt idx="2825">
                  <c:v>0.0006240033</c:v>
                </c:pt>
                <c:pt idx="2826">
                  <c:v>0.0005661777</c:v>
                </c:pt>
                <c:pt idx="2827">
                  <c:v>0.0011785221</c:v>
                </c:pt>
                <c:pt idx="2828">
                  <c:v>0.0005498054</c:v>
                </c:pt>
                <c:pt idx="2829">
                  <c:v>0.0001997885</c:v>
                </c:pt>
                <c:pt idx="2830">
                  <c:v>0.0325753401</c:v>
                </c:pt>
                <c:pt idx="2831">
                  <c:v>0.0013112584</c:v>
                </c:pt>
                <c:pt idx="2832">
                  <c:v>0.0008765231</c:v>
                </c:pt>
                <c:pt idx="2833">
                  <c:v>0.0008769526</c:v>
                </c:pt>
                <c:pt idx="2834">
                  <c:v>0.0042289957</c:v>
                </c:pt>
                <c:pt idx="2835">
                  <c:v>0.0499146232</c:v>
                </c:pt>
                <c:pt idx="2836">
                  <c:v>0.0012124636</c:v>
                </c:pt>
                <c:pt idx="2837">
                  <c:v>0.0005173604</c:v>
                </c:pt>
                <c:pt idx="2838">
                  <c:v>0.0006204844</c:v>
                </c:pt>
                <c:pt idx="2839">
                  <c:v>0.0002862079</c:v>
                </c:pt>
                <c:pt idx="2840">
                  <c:v>0.0013470304</c:v>
                </c:pt>
                <c:pt idx="2841">
                  <c:v>0.0005740271</c:v>
                </c:pt>
                <c:pt idx="2842">
                  <c:v>0.0001742458</c:v>
                </c:pt>
                <c:pt idx="2843">
                  <c:v>0.0021581312</c:v>
                </c:pt>
                <c:pt idx="2844">
                  <c:v>0.0024861211</c:v>
                </c:pt>
                <c:pt idx="2845">
                  <c:v>0.0033369934</c:v>
                </c:pt>
                <c:pt idx="2846">
                  <c:v>0.0035032389</c:v>
                </c:pt>
                <c:pt idx="2847">
                  <c:v>0.0188441722</c:v>
                </c:pt>
                <c:pt idx="2848">
                  <c:v>0.0002533122</c:v>
                </c:pt>
                <c:pt idx="2849">
                  <c:v>0.000600063</c:v>
                </c:pt>
                <c:pt idx="2850">
                  <c:v>0.0005827235</c:v>
                </c:pt>
                <c:pt idx="2851">
                  <c:v>0.0003680701</c:v>
                </c:pt>
                <c:pt idx="2852">
                  <c:v>0.0018589246</c:v>
                </c:pt>
                <c:pt idx="2853">
                  <c:v>0.0022809195</c:v>
                </c:pt>
                <c:pt idx="2854">
                  <c:v>0.0010688502</c:v>
                </c:pt>
                <c:pt idx="2855">
                  <c:v>0.000592372</c:v>
                </c:pt>
                <c:pt idx="2856">
                  <c:v>0.0004954906</c:v>
                </c:pt>
                <c:pt idx="2857">
                  <c:v>0.0004614321</c:v>
                </c:pt>
                <c:pt idx="2858">
                  <c:v>0.0004501712</c:v>
                </c:pt>
                <c:pt idx="2859">
                  <c:v>0.0006570854</c:v>
                </c:pt>
                <c:pt idx="2860">
                  <c:v>0.0011859931</c:v>
                </c:pt>
                <c:pt idx="2861">
                  <c:v>0.0002603786</c:v>
                </c:pt>
                <c:pt idx="2862">
                  <c:v>0.0002195717</c:v>
                </c:pt>
                <c:pt idx="2863">
                  <c:v>0.0015795062</c:v>
                </c:pt>
                <c:pt idx="2864">
                  <c:v>0.0007408413</c:v>
                </c:pt>
                <c:pt idx="2865">
                  <c:v>0.0002112665</c:v>
                </c:pt>
                <c:pt idx="2866">
                  <c:v>0.0018172566</c:v>
                </c:pt>
                <c:pt idx="2867">
                  <c:v>0.0005970585</c:v>
                </c:pt>
                <c:pt idx="2868">
                  <c:v>0.0011834951</c:v>
                </c:pt>
                <c:pt idx="2869">
                  <c:v>0.0013828515</c:v>
                </c:pt>
                <c:pt idx="2870">
                  <c:v>0.0005227337</c:v>
                </c:pt>
                <c:pt idx="2871">
                  <c:v>0.0007140266</c:v>
                </c:pt>
                <c:pt idx="2872">
                  <c:v>0.0002827242</c:v>
                </c:pt>
                <c:pt idx="2873">
                  <c:v>0.0004245766</c:v>
                </c:pt>
                <c:pt idx="2874">
                  <c:v>0.0023471839</c:v>
                </c:pt>
                <c:pt idx="2875">
                  <c:v>0.0015257305</c:v>
                </c:pt>
                <c:pt idx="2876">
                  <c:v>0.0005056159</c:v>
                </c:pt>
                <c:pt idx="2877">
                  <c:v>0.0038980253</c:v>
                </c:pt>
                <c:pt idx="2878">
                  <c:v>0.0003929043</c:v>
                </c:pt>
                <c:pt idx="2879">
                  <c:v>0.0003604793</c:v>
                </c:pt>
                <c:pt idx="2880">
                  <c:v>0.0026007346</c:v>
                </c:pt>
                <c:pt idx="2881">
                  <c:v>8.5935166147</c:v>
                </c:pt>
                <c:pt idx="2882">
                  <c:v>0.0008443754</c:v>
                </c:pt>
                <c:pt idx="2883">
                  <c:v>0.0005527092</c:v>
                </c:pt>
                <c:pt idx="2884">
                  <c:v>0.0007027376</c:v>
                </c:pt>
                <c:pt idx="2885">
                  <c:v>0.0023478278</c:v>
                </c:pt>
                <c:pt idx="2886">
                  <c:v>0.0025687955</c:v>
                </c:pt>
                <c:pt idx="2887">
                  <c:v>0.0038548242</c:v>
                </c:pt>
                <c:pt idx="2888">
                  <c:v>0.003674641</c:v>
                </c:pt>
                <c:pt idx="2889">
                  <c:v>0.0005822473</c:v>
                </c:pt>
                <c:pt idx="2890">
                  <c:v>0.0029477039</c:v>
                </c:pt>
                <c:pt idx="2891">
                  <c:v>0.000280189</c:v>
                </c:pt>
                <c:pt idx="2892">
                  <c:v>0.0003806697</c:v>
                </c:pt>
                <c:pt idx="2893">
                  <c:v>0.0043390101</c:v>
                </c:pt>
                <c:pt idx="2894">
                  <c:v>0.0008474116</c:v>
                </c:pt>
                <c:pt idx="2895">
                  <c:v>0.000794814</c:v>
                </c:pt>
                <c:pt idx="2896">
                  <c:v>0.002431736</c:v>
                </c:pt>
                <c:pt idx="2897">
                  <c:v>0.0016594322</c:v>
                </c:pt>
                <c:pt idx="2898">
                  <c:v>0.0013698035</c:v>
                </c:pt>
                <c:pt idx="2899">
                  <c:v>0.0011223584</c:v>
                </c:pt>
                <c:pt idx="2900">
                  <c:v>0.0077144262</c:v>
                </c:pt>
                <c:pt idx="2901">
                  <c:v>0.000467755</c:v>
                </c:pt>
                <c:pt idx="2902">
                  <c:v>0.000135065</c:v>
                </c:pt>
                <c:pt idx="2903">
                  <c:v>0.0002955531</c:v>
                </c:pt>
                <c:pt idx="2904">
                  <c:v>0.0034976775</c:v>
                </c:pt>
                <c:pt idx="2905">
                  <c:v>0.0011836437</c:v>
                </c:pt>
                <c:pt idx="2906">
                  <c:v>0.0005560561</c:v>
                </c:pt>
                <c:pt idx="2907">
                  <c:v>0.003851202</c:v>
                </c:pt>
                <c:pt idx="2908">
                  <c:v>0.0035951862</c:v>
                </c:pt>
                <c:pt idx="2909">
                  <c:v>0.0014152588</c:v>
                </c:pt>
                <c:pt idx="2910">
                  <c:v>0.0008280173</c:v>
                </c:pt>
                <c:pt idx="2911">
                  <c:v>0.0030201775</c:v>
                </c:pt>
                <c:pt idx="2912">
                  <c:v>0.0015686718</c:v>
                </c:pt>
                <c:pt idx="2913">
                  <c:v>0.0009336723</c:v>
                </c:pt>
                <c:pt idx="2914">
                  <c:v>0.0012132052</c:v>
                </c:pt>
                <c:pt idx="2915">
                  <c:v>0.0025545389</c:v>
                </c:pt>
                <c:pt idx="2916">
                  <c:v>0.0012150127</c:v>
                </c:pt>
                <c:pt idx="2917">
                  <c:v>0.002093785</c:v>
                </c:pt>
                <c:pt idx="2918">
                  <c:v>0.0006211169</c:v>
                </c:pt>
                <c:pt idx="2919">
                  <c:v>0.0069210559</c:v>
                </c:pt>
                <c:pt idx="2920">
                  <c:v>0.0013407514</c:v>
                </c:pt>
                <c:pt idx="2921">
                  <c:v>3.479914483099999</c:v>
                </c:pt>
                <c:pt idx="2922">
                  <c:v>0.0011027691</c:v>
                </c:pt>
                <c:pt idx="2923">
                  <c:v>0.0482243314</c:v>
                </c:pt>
                <c:pt idx="2924">
                  <c:v>0.0004275902</c:v>
                </c:pt>
                <c:pt idx="2925">
                  <c:v>0.0593932704</c:v>
                </c:pt>
                <c:pt idx="2926">
                  <c:v>0.0042815514</c:v>
                </c:pt>
                <c:pt idx="2927">
                  <c:v>0.0015350814</c:v>
                </c:pt>
                <c:pt idx="2928">
                  <c:v>0.0007341749</c:v>
                </c:pt>
                <c:pt idx="2929">
                  <c:v>0.0010309994</c:v>
                </c:pt>
                <c:pt idx="2930">
                  <c:v>0.0008221913</c:v>
                </c:pt>
                <c:pt idx="2931">
                  <c:v>0.0003608935</c:v>
                </c:pt>
                <c:pt idx="2932">
                  <c:v>0.0168617325</c:v>
                </c:pt>
                <c:pt idx="2933">
                  <c:v>0.000720421</c:v>
                </c:pt>
                <c:pt idx="2934">
                  <c:v>0.0009273314</c:v>
                </c:pt>
                <c:pt idx="2935">
                  <c:v>0.0016373309</c:v>
                </c:pt>
                <c:pt idx="2936">
                  <c:v>0.0013105985</c:v>
                </c:pt>
                <c:pt idx="2937">
                  <c:v>0.0037084996</c:v>
                </c:pt>
                <c:pt idx="2938">
                  <c:v>0.0012030253</c:v>
                </c:pt>
                <c:pt idx="2939">
                  <c:v>4.9086917923</c:v>
                </c:pt>
                <c:pt idx="2940">
                  <c:v>0.0033334975</c:v>
                </c:pt>
                <c:pt idx="2941">
                  <c:v>0.002038814</c:v>
                </c:pt>
                <c:pt idx="2942">
                  <c:v>0.0034381815</c:v>
                </c:pt>
                <c:pt idx="2943">
                  <c:v>0.0007900344</c:v>
                </c:pt>
                <c:pt idx="2944">
                  <c:v>0.0013514231</c:v>
                </c:pt>
                <c:pt idx="2945">
                  <c:v>0.000527318</c:v>
                </c:pt>
                <c:pt idx="2946">
                  <c:v>0.0013750009</c:v>
                </c:pt>
                <c:pt idx="2947">
                  <c:v>0.0021184985</c:v>
                </c:pt>
                <c:pt idx="2948">
                  <c:v>0.0809917775</c:v>
                </c:pt>
                <c:pt idx="2949">
                  <c:v>0.0007391347</c:v>
                </c:pt>
                <c:pt idx="2950">
                  <c:v>0.0003586036</c:v>
                </c:pt>
                <c:pt idx="2951">
                  <c:v>0.0152572469</c:v>
                </c:pt>
                <c:pt idx="2952">
                  <c:v>0.0107857262</c:v>
                </c:pt>
                <c:pt idx="2953">
                  <c:v>0.0025632843</c:v>
                </c:pt>
                <c:pt idx="2954">
                  <c:v>0.0002624338</c:v>
                </c:pt>
                <c:pt idx="2955">
                  <c:v>0.0032661341</c:v>
                </c:pt>
                <c:pt idx="2956">
                  <c:v>0.0006391974</c:v>
                </c:pt>
                <c:pt idx="2957">
                  <c:v>5.5317038605</c:v>
                </c:pt>
                <c:pt idx="2958">
                  <c:v>0.0006590958</c:v>
                </c:pt>
                <c:pt idx="2959">
                  <c:v>0.0110236171</c:v>
                </c:pt>
                <c:pt idx="2960">
                  <c:v>0.0012377762</c:v>
                </c:pt>
                <c:pt idx="2961">
                  <c:v>0.0099117018</c:v>
                </c:pt>
                <c:pt idx="2962">
                  <c:v>0.0007506249</c:v>
                </c:pt>
                <c:pt idx="2963">
                  <c:v>0.0237118876</c:v>
                </c:pt>
                <c:pt idx="2964">
                  <c:v>0.0125805152</c:v>
                </c:pt>
                <c:pt idx="2965">
                  <c:v>0.0005208495</c:v>
                </c:pt>
                <c:pt idx="2966">
                  <c:v>0.0023844728</c:v>
                </c:pt>
                <c:pt idx="2967">
                  <c:v>0.0008272734</c:v>
                </c:pt>
                <c:pt idx="2968">
                  <c:v>0.0009905424</c:v>
                </c:pt>
                <c:pt idx="2969">
                  <c:v>0.0045507517</c:v>
                </c:pt>
                <c:pt idx="2970">
                  <c:v>0.0038185829</c:v>
                </c:pt>
                <c:pt idx="2971">
                  <c:v>0.0024117178</c:v>
                </c:pt>
                <c:pt idx="2972">
                  <c:v>0.003674568</c:v>
                </c:pt>
                <c:pt idx="2973">
                  <c:v>0.0001216433</c:v>
                </c:pt>
                <c:pt idx="2974">
                  <c:v>0.0033669262</c:v>
                </c:pt>
                <c:pt idx="2975">
                  <c:v>0.0017166349</c:v>
                </c:pt>
                <c:pt idx="2976">
                  <c:v>0.000446001</c:v>
                </c:pt>
                <c:pt idx="2977">
                  <c:v>0.0005974927</c:v>
                </c:pt>
                <c:pt idx="2978">
                  <c:v>0.0006090405</c:v>
                </c:pt>
                <c:pt idx="2979">
                  <c:v>0.0004027009</c:v>
                </c:pt>
                <c:pt idx="2980">
                  <c:v>0.0020581493</c:v>
                </c:pt>
                <c:pt idx="2981">
                  <c:v>0.0002923091</c:v>
                </c:pt>
                <c:pt idx="2982">
                  <c:v>0.0008294453</c:v>
                </c:pt>
                <c:pt idx="2983">
                  <c:v>0.0004064103</c:v>
                </c:pt>
                <c:pt idx="2984">
                  <c:v>0.0002746231</c:v>
                </c:pt>
                <c:pt idx="2985">
                  <c:v>0.001160898</c:v>
                </c:pt>
                <c:pt idx="2986">
                  <c:v>0.000813678</c:v>
                </c:pt>
                <c:pt idx="2987">
                  <c:v>0.0065057149</c:v>
                </c:pt>
                <c:pt idx="2988">
                  <c:v>0.0006069053</c:v>
                </c:pt>
                <c:pt idx="2989">
                  <c:v>0.0021388757</c:v>
                </c:pt>
                <c:pt idx="2990">
                  <c:v>0.0018446183</c:v>
                </c:pt>
                <c:pt idx="2991">
                  <c:v>0.0006073876</c:v>
                </c:pt>
                <c:pt idx="2992">
                  <c:v>0.0010109292</c:v>
                </c:pt>
                <c:pt idx="2993">
                  <c:v>0.0084122568</c:v>
                </c:pt>
                <c:pt idx="2994">
                  <c:v>0.0002497704</c:v>
                </c:pt>
                <c:pt idx="2995">
                  <c:v>0.0005228375</c:v>
                </c:pt>
                <c:pt idx="2996">
                  <c:v>0.0001367982</c:v>
                </c:pt>
                <c:pt idx="2997">
                  <c:v>0.001957007</c:v>
                </c:pt>
                <c:pt idx="2998">
                  <c:v>0.0008777194</c:v>
                </c:pt>
                <c:pt idx="2999">
                  <c:v>0.0009733322</c:v>
                </c:pt>
                <c:pt idx="3000">
                  <c:v>0.0004143851</c:v>
                </c:pt>
                <c:pt idx="3001">
                  <c:v>0.000739125</c:v>
                </c:pt>
                <c:pt idx="3002">
                  <c:v>0.0021396989</c:v>
                </c:pt>
                <c:pt idx="3003">
                  <c:v>0.0010588005</c:v>
                </c:pt>
                <c:pt idx="3004">
                  <c:v>0.0002121848</c:v>
                </c:pt>
                <c:pt idx="3005">
                  <c:v>0.000226981</c:v>
                </c:pt>
                <c:pt idx="3006">
                  <c:v>2.5409739982</c:v>
                </c:pt>
                <c:pt idx="3007">
                  <c:v>0.0003984418</c:v>
                </c:pt>
                <c:pt idx="3008">
                  <c:v>0.0014328687</c:v>
                </c:pt>
                <c:pt idx="3009">
                  <c:v>0.0017935626</c:v>
                </c:pt>
                <c:pt idx="3010">
                  <c:v>0.0012014524</c:v>
                </c:pt>
                <c:pt idx="3011">
                  <c:v>0.0010537744</c:v>
                </c:pt>
                <c:pt idx="3012">
                  <c:v>0.001359366</c:v>
                </c:pt>
                <c:pt idx="3013">
                  <c:v>0.0004185312</c:v>
                </c:pt>
                <c:pt idx="3014">
                  <c:v>0.0005482133</c:v>
                </c:pt>
                <c:pt idx="3015">
                  <c:v>0.0008499162</c:v>
                </c:pt>
                <c:pt idx="3016">
                  <c:v>0.0002459447</c:v>
                </c:pt>
                <c:pt idx="3017">
                  <c:v>0.0018718218</c:v>
                </c:pt>
                <c:pt idx="3018">
                  <c:v>0.0010018946</c:v>
                </c:pt>
                <c:pt idx="3019">
                  <c:v>0.0019058533</c:v>
                </c:pt>
                <c:pt idx="3020">
                  <c:v>0.0003431052</c:v>
                </c:pt>
                <c:pt idx="3021">
                  <c:v>0.0002449113</c:v>
                </c:pt>
                <c:pt idx="3022">
                  <c:v>0.0003011045</c:v>
                </c:pt>
                <c:pt idx="3023">
                  <c:v>0.0004857748</c:v>
                </c:pt>
                <c:pt idx="3024">
                  <c:v>0.0007739466</c:v>
                </c:pt>
                <c:pt idx="3025">
                  <c:v>0.0007753821</c:v>
                </c:pt>
                <c:pt idx="3026">
                  <c:v>0.0012072763</c:v>
                </c:pt>
                <c:pt idx="3027">
                  <c:v>0.0002594109</c:v>
                </c:pt>
                <c:pt idx="3028">
                  <c:v>4.4512634989</c:v>
                </c:pt>
                <c:pt idx="3029">
                  <c:v>0.0009834924</c:v>
                </c:pt>
                <c:pt idx="3030">
                  <c:v>0.0013574467</c:v>
                </c:pt>
                <c:pt idx="3031">
                  <c:v>0.0008405527</c:v>
                </c:pt>
                <c:pt idx="3032">
                  <c:v>0.0007385905</c:v>
                </c:pt>
                <c:pt idx="3033">
                  <c:v>0.000436431</c:v>
                </c:pt>
                <c:pt idx="3034">
                  <c:v>0.0037094334</c:v>
                </c:pt>
                <c:pt idx="3035">
                  <c:v>0.0009080719</c:v>
                </c:pt>
                <c:pt idx="3036">
                  <c:v>0.000326661</c:v>
                </c:pt>
                <c:pt idx="3037">
                  <c:v>0.001141106</c:v>
                </c:pt>
                <c:pt idx="3038">
                  <c:v>0.0010107405</c:v>
                </c:pt>
                <c:pt idx="3039">
                  <c:v>0.0018739797</c:v>
                </c:pt>
                <c:pt idx="3040">
                  <c:v>0.001247171</c:v>
                </c:pt>
                <c:pt idx="3041">
                  <c:v>0.0005206889</c:v>
                </c:pt>
                <c:pt idx="3042">
                  <c:v>0.0003338073</c:v>
                </c:pt>
                <c:pt idx="3043">
                  <c:v>0.0006557731</c:v>
                </c:pt>
                <c:pt idx="3044">
                  <c:v>0.0021749038</c:v>
                </c:pt>
                <c:pt idx="3045">
                  <c:v>0.0017625985</c:v>
                </c:pt>
                <c:pt idx="3046">
                  <c:v>0.0014751784</c:v>
                </c:pt>
                <c:pt idx="3047">
                  <c:v>0.0006765574</c:v>
                </c:pt>
                <c:pt idx="3048">
                  <c:v>0.000206765</c:v>
                </c:pt>
                <c:pt idx="3049">
                  <c:v>0.0008593879</c:v>
                </c:pt>
                <c:pt idx="3050">
                  <c:v>0.0010700884</c:v>
                </c:pt>
                <c:pt idx="3051">
                  <c:v>0.000475039</c:v>
                </c:pt>
                <c:pt idx="3052">
                  <c:v>0.0016815487</c:v>
                </c:pt>
                <c:pt idx="3053">
                  <c:v>0.0570038181</c:v>
                </c:pt>
                <c:pt idx="3054">
                  <c:v>0.0005398505</c:v>
                </c:pt>
                <c:pt idx="3055">
                  <c:v>0.00065258</c:v>
                </c:pt>
                <c:pt idx="3056">
                  <c:v>0.0004203532</c:v>
                </c:pt>
                <c:pt idx="3057">
                  <c:v>0.0009690208</c:v>
                </c:pt>
                <c:pt idx="3058">
                  <c:v>0.0001641192</c:v>
                </c:pt>
                <c:pt idx="3059">
                  <c:v>0.0042136938</c:v>
                </c:pt>
                <c:pt idx="3060">
                  <c:v>0.0019672536</c:v>
                </c:pt>
                <c:pt idx="3061">
                  <c:v>0.0007180988</c:v>
                </c:pt>
                <c:pt idx="3062">
                  <c:v>0.0022825549</c:v>
                </c:pt>
                <c:pt idx="3063">
                  <c:v>0.000935874</c:v>
                </c:pt>
                <c:pt idx="3064">
                  <c:v>0.000211073</c:v>
                </c:pt>
                <c:pt idx="3065">
                  <c:v>0.0006768265</c:v>
                </c:pt>
                <c:pt idx="3066">
                  <c:v>0.0004990847</c:v>
                </c:pt>
                <c:pt idx="3067">
                  <c:v>0.0004202554</c:v>
                </c:pt>
                <c:pt idx="3068">
                  <c:v>0.0005857609</c:v>
                </c:pt>
                <c:pt idx="3069">
                  <c:v>0.0019617625</c:v>
                </c:pt>
                <c:pt idx="3070">
                  <c:v>0.007638808</c:v>
                </c:pt>
                <c:pt idx="3071">
                  <c:v>0.002418284</c:v>
                </c:pt>
                <c:pt idx="3072">
                  <c:v>0.0005578336</c:v>
                </c:pt>
                <c:pt idx="3073">
                  <c:v>0.0005129321</c:v>
                </c:pt>
                <c:pt idx="3074">
                  <c:v>0.0049323386</c:v>
                </c:pt>
                <c:pt idx="3075">
                  <c:v>0.0021082398</c:v>
                </c:pt>
                <c:pt idx="3076">
                  <c:v>0.0006811848</c:v>
                </c:pt>
                <c:pt idx="3077">
                  <c:v>0.0028104215</c:v>
                </c:pt>
                <c:pt idx="3078">
                  <c:v>0.0010150154</c:v>
                </c:pt>
                <c:pt idx="3079">
                  <c:v>0.0022232321</c:v>
                </c:pt>
                <c:pt idx="3080">
                  <c:v>0.0001919245</c:v>
                </c:pt>
                <c:pt idx="3081">
                  <c:v>0.0007569715</c:v>
                </c:pt>
                <c:pt idx="3082">
                  <c:v>0.0005454349</c:v>
                </c:pt>
                <c:pt idx="3083">
                  <c:v>0.0002114983</c:v>
                </c:pt>
                <c:pt idx="3084">
                  <c:v>0.0005016208</c:v>
                </c:pt>
                <c:pt idx="3085">
                  <c:v>0.0005053707</c:v>
                </c:pt>
                <c:pt idx="3086">
                  <c:v>0.0047384698</c:v>
                </c:pt>
                <c:pt idx="3087">
                  <c:v>0.0183569447</c:v>
                </c:pt>
                <c:pt idx="3088">
                  <c:v>0.0006628871</c:v>
                </c:pt>
                <c:pt idx="3089">
                  <c:v>0.0077163979</c:v>
                </c:pt>
                <c:pt idx="3090">
                  <c:v>0.1030231536</c:v>
                </c:pt>
                <c:pt idx="3091">
                  <c:v>0.0011883462</c:v>
                </c:pt>
                <c:pt idx="3092">
                  <c:v>0.0003104731</c:v>
                </c:pt>
                <c:pt idx="3093">
                  <c:v>0.0005572278</c:v>
                </c:pt>
                <c:pt idx="3094">
                  <c:v>0.0001750863</c:v>
                </c:pt>
                <c:pt idx="3095">
                  <c:v>0.2021520414</c:v>
                </c:pt>
                <c:pt idx="3096">
                  <c:v>0.0072804736</c:v>
                </c:pt>
                <c:pt idx="3097">
                  <c:v>0.0007656845</c:v>
                </c:pt>
                <c:pt idx="3098">
                  <c:v>0.0015040721</c:v>
                </c:pt>
                <c:pt idx="3099">
                  <c:v>0.0001329968</c:v>
                </c:pt>
                <c:pt idx="3100">
                  <c:v>0.0010550629</c:v>
                </c:pt>
                <c:pt idx="3101">
                  <c:v>0.0008143465</c:v>
                </c:pt>
                <c:pt idx="3102">
                  <c:v>0.0006236055</c:v>
                </c:pt>
                <c:pt idx="3103">
                  <c:v>0.0002251553</c:v>
                </c:pt>
                <c:pt idx="3104">
                  <c:v>0.0001313857</c:v>
                </c:pt>
                <c:pt idx="3105">
                  <c:v>0.0003211076</c:v>
                </c:pt>
                <c:pt idx="3106">
                  <c:v>0.0010192858</c:v>
                </c:pt>
                <c:pt idx="3107">
                  <c:v>0.0005741266</c:v>
                </c:pt>
                <c:pt idx="3108">
                  <c:v>0.0005711821</c:v>
                </c:pt>
                <c:pt idx="3109">
                  <c:v>0.0005616704</c:v>
                </c:pt>
                <c:pt idx="3110">
                  <c:v>0.0003139126</c:v>
                </c:pt>
                <c:pt idx="3111">
                  <c:v>0.0317718424</c:v>
                </c:pt>
                <c:pt idx="3112">
                  <c:v>0.0019842896</c:v>
                </c:pt>
                <c:pt idx="3113">
                  <c:v>0.0002291156</c:v>
                </c:pt>
                <c:pt idx="3114">
                  <c:v>0.0015880227</c:v>
                </c:pt>
                <c:pt idx="3115">
                  <c:v>0.0006177262</c:v>
                </c:pt>
                <c:pt idx="3116">
                  <c:v>0.000379991</c:v>
                </c:pt>
                <c:pt idx="3117">
                  <c:v>0.0004852626</c:v>
                </c:pt>
                <c:pt idx="3118">
                  <c:v>0.0002336184</c:v>
                </c:pt>
                <c:pt idx="3119">
                  <c:v>0.0009924646</c:v>
                </c:pt>
                <c:pt idx="3120">
                  <c:v>0.0002346295</c:v>
                </c:pt>
                <c:pt idx="3121">
                  <c:v>0.0007766187</c:v>
                </c:pt>
                <c:pt idx="3122">
                  <c:v>0.0034064362</c:v>
                </c:pt>
                <c:pt idx="3123">
                  <c:v>0.0043592203</c:v>
                </c:pt>
                <c:pt idx="3124">
                  <c:v>0.0002611653</c:v>
                </c:pt>
                <c:pt idx="3125">
                  <c:v>0.0010193407</c:v>
                </c:pt>
                <c:pt idx="3126">
                  <c:v>0.0004493076</c:v>
                </c:pt>
                <c:pt idx="3127">
                  <c:v>0.000610747</c:v>
                </c:pt>
                <c:pt idx="3128">
                  <c:v>0.0054691026</c:v>
                </c:pt>
                <c:pt idx="3129">
                  <c:v>0.0002482457</c:v>
                </c:pt>
                <c:pt idx="3130">
                  <c:v>0.0010630085</c:v>
                </c:pt>
                <c:pt idx="3131">
                  <c:v>0.0007869597</c:v>
                </c:pt>
                <c:pt idx="3132">
                  <c:v>0.0003276861</c:v>
                </c:pt>
                <c:pt idx="3133">
                  <c:v>0.0019110521</c:v>
                </c:pt>
                <c:pt idx="3134">
                  <c:v>0.0029065208</c:v>
                </c:pt>
                <c:pt idx="3135">
                  <c:v>0.0004771278</c:v>
                </c:pt>
                <c:pt idx="3136">
                  <c:v>0.0017389256</c:v>
                </c:pt>
                <c:pt idx="3137">
                  <c:v>0.0005994005</c:v>
                </c:pt>
                <c:pt idx="3138">
                  <c:v>0.0015493038</c:v>
                </c:pt>
                <c:pt idx="3139">
                  <c:v>0.0014506758</c:v>
                </c:pt>
                <c:pt idx="3140">
                  <c:v>0.0005513739</c:v>
                </c:pt>
                <c:pt idx="3141">
                  <c:v>0.0003932329</c:v>
                </c:pt>
                <c:pt idx="3142">
                  <c:v>0.0003488754</c:v>
                </c:pt>
                <c:pt idx="3143">
                  <c:v>0.0025960877</c:v>
                </c:pt>
                <c:pt idx="3144">
                  <c:v>0.0005911105</c:v>
                </c:pt>
                <c:pt idx="3145">
                  <c:v>0.0004639489</c:v>
                </c:pt>
                <c:pt idx="3146">
                  <c:v>0.0009071851</c:v>
                </c:pt>
                <c:pt idx="3147">
                  <c:v>0.000203578</c:v>
                </c:pt>
                <c:pt idx="3148">
                  <c:v>0.000633088</c:v>
                </c:pt>
                <c:pt idx="3149">
                  <c:v>0.0004342788</c:v>
                </c:pt>
                <c:pt idx="3150">
                  <c:v>0.0040567132</c:v>
                </c:pt>
                <c:pt idx="3151">
                  <c:v>0.0016192277</c:v>
                </c:pt>
                <c:pt idx="3152">
                  <c:v>0.0010301514</c:v>
                </c:pt>
                <c:pt idx="3153">
                  <c:v>0.0011935782</c:v>
                </c:pt>
                <c:pt idx="3154">
                  <c:v>0.0005891467</c:v>
                </c:pt>
                <c:pt idx="3155">
                  <c:v>0.0010319978</c:v>
                </c:pt>
                <c:pt idx="3156">
                  <c:v>0.0028062577</c:v>
                </c:pt>
                <c:pt idx="3157">
                  <c:v>0.0047261285</c:v>
                </c:pt>
                <c:pt idx="3158">
                  <c:v>0.0018501163</c:v>
                </c:pt>
                <c:pt idx="3159">
                  <c:v>0.0005362487</c:v>
                </c:pt>
                <c:pt idx="3160">
                  <c:v>0.0004033125</c:v>
                </c:pt>
                <c:pt idx="3161">
                  <c:v>0.0011449386</c:v>
                </c:pt>
                <c:pt idx="3162">
                  <c:v>0.0002617242</c:v>
                </c:pt>
                <c:pt idx="3163">
                  <c:v>0.0005682729</c:v>
                </c:pt>
                <c:pt idx="3164">
                  <c:v>0.0009553042</c:v>
                </c:pt>
                <c:pt idx="3165">
                  <c:v>0.0030147641</c:v>
                </c:pt>
                <c:pt idx="3166">
                  <c:v>0.0012014369</c:v>
                </c:pt>
                <c:pt idx="3167">
                  <c:v>0.0010325367</c:v>
                </c:pt>
                <c:pt idx="3168">
                  <c:v>0.5898485891</c:v>
                </c:pt>
                <c:pt idx="3169">
                  <c:v>0.001707457</c:v>
                </c:pt>
                <c:pt idx="3170">
                  <c:v>0.0040862132</c:v>
                </c:pt>
                <c:pt idx="3171">
                  <c:v>0.0004510612</c:v>
                </c:pt>
                <c:pt idx="3172">
                  <c:v>0.0024505522</c:v>
                </c:pt>
                <c:pt idx="3173">
                  <c:v>0.0013419905</c:v>
                </c:pt>
                <c:pt idx="3174">
                  <c:v>0.0014595432</c:v>
                </c:pt>
                <c:pt idx="3175">
                  <c:v>0.0008066756</c:v>
                </c:pt>
                <c:pt idx="3176">
                  <c:v>0.0007216926</c:v>
                </c:pt>
                <c:pt idx="3177">
                  <c:v>0.0014865105</c:v>
                </c:pt>
                <c:pt idx="3178">
                  <c:v>0.0027012548</c:v>
                </c:pt>
                <c:pt idx="3179">
                  <c:v>0.0094625579</c:v>
                </c:pt>
                <c:pt idx="3180">
                  <c:v>0.0023388254</c:v>
                </c:pt>
                <c:pt idx="3181">
                  <c:v>0.0031693052</c:v>
                </c:pt>
                <c:pt idx="3182">
                  <c:v>0.0020937212</c:v>
                </c:pt>
                <c:pt idx="3183">
                  <c:v>0.0009986308</c:v>
                </c:pt>
                <c:pt idx="3184">
                  <c:v>0.0005371311</c:v>
                </c:pt>
                <c:pt idx="3185">
                  <c:v>0.0006185029</c:v>
                </c:pt>
                <c:pt idx="3186">
                  <c:v>0.3386599722</c:v>
                </c:pt>
                <c:pt idx="3187">
                  <c:v>0.0005299916</c:v>
                </c:pt>
                <c:pt idx="3188">
                  <c:v>0.0001498243</c:v>
                </c:pt>
                <c:pt idx="3189">
                  <c:v>0.0002015385</c:v>
                </c:pt>
                <c:pt idx="3190">
                  <c:v>0.0013932629</c:v>
                </c:pt>
                <c:pt idx="3191">
                  <c:v>0.0014913171</c:v>
                </c:pt>
                <c:pt idx="3192">
                  <c:v>0.0093774198</c:v>
                </c:pt>
                <c:pt idx="3193">
                  <c:v>0.0004034318</c:v>
                </c:pt>
                <c:pt idx="3194">
                  <c:v>2.950348949099999</c:v>
                </c:pt>
                <c:pt idx="3195">
                  <c:v>0.0013450487</c:v>
                </c:pt>
                <c:pt idx="3196">
                  <c:v>0.006986419</c:v>
                </c:pt>
                <c:pt idx="3197">
                  <c:v>0.0016566446</c:v>
                </c:pt>
                <c:pt idx="3198">
                  <c:v>0.0069137552</c:v>
                </c:pt>
                <c:pt idx="3199">
                  <c:v>0.0003736192</c:v>
                </c:pt>
                <c:pt idx="3200">
                  <c:v>0.0036374885</c:v>
                </c:pt>
                <c:pt idx="3201">
                  <c:v>0.0004963023</c:v>
                </c:pt>
                <c:pt idx="3202">
                  <c:v>0.0011091704</c:v>
                </c:pt>
                <c:pt idx="3203">
                  <c:v>0.0014263318</c:v>
                </c:pt>
                <c:pt idx="3204">
                  <c:v>0.0004293857</c:v>
                </c:pt>
                <c:pt idx="3205">
                  <c:v>0.0023690441</c:v>
                </c:pt>
                <c:pt idx="3206">
                  <c:v>0.0002080341</c:v>
                </c:pt>
                <c:pt idx="3207">
                  <c:v>0.0005695377</c:v>
                </c:pt>
                <c:pt idx="3208">
                  <c:v>0.000713152</c:v>
                </c:pt>
                <c:pt idx="3209">
                  <c:v>0.0020686684</c:v>
                </c:pt>
                <c:pt idx="3210">
                  <c:v>0.000213375</c:v>
                </c:pt>
                <c:pt idx="3211">
                  <c:v>0.0018110213</c:v>
                </c:pt>
                <c:pt idx="3212">
                  <c:v>0.0010928266</c:v>
                </c:pt>
                <c:pt idx="3213">
                  <c:v>0.0008768758</c:v>
                </c:pt>
                <c:pt idx="3214">
                  <c:v>0.0001069975</c:v>
                </c:pt>
                <c:pt idx="3215">
                  <c:v>0.000995868</c:v>
                </c:pt>
                <c:pt idx="3216">
                  <c:v>0.0006349695</c:v>
                </c:pt>
                <c:pt idx="3217">
                  <c:v>0.0005597848</c:v>
                </c:pt>
                <c:pt idx="3218">
                  <c:v>0.0002182434</c:v>
                </c:pt>
                <c:pt idx="3219">
                  <c:v>0.00093251</c:v>
                </c:pt>
                <c:pt idx="3220">
                  <c:v>0.0008102337</c:v>
                </c:pt>
                <c:pt idx="3221">
                  <c:v>0.1695973477</c:v>
                </c:pt>
                <c:pt idx="3222">
                  <c:v>0.0007866802</c:v>
                </c:pt>
                <c:pt idx="3223">
                  <c:v>2.2701488239</c:v>
                </c:pt>
                <c:pt idx="3224">
                  <c:v>0.000802856</c:v>
                </c:pt>
                <c:pt idx="3225">
                  <c:v>0.0005932215</c:v>
                </c:pt>
                <c:pt idx="3226">
                  <c:v>0.0040512938</c:v>
                </c:pt>
                <c:pt idx="3227">
                  <c:v>0.0005669136</c:v>
                </c:pt>
                <c:pt idx="3228">
                  <c:v>0.0016015639</c:v>
                </c:pt>
                <c:pt idx="3229">
                  <c:v>0.0005488662</c:v>
                </c:pt>
                <c:pt idx="3230">
                  <c:v>0.0006532614</c:v>
                </c:pt>
                <c:pt idx="3231">
                  <c:v>0.0003886799</c:v>
                </c:pt>
                <c:pt idx="3232">
                  <c:v>0.0011523279</c:v>
                </c:pt>
                <c:pt idx="3233">
                  <c:v>0.0005730768</c:v>
                </c:pt>
                <c:pt idx="3234">
                  <c:v>0.0041498314</c:v>
                </c:pt>
                <c:pt idx="3235">
                  <c:v>0.0003303903</c:v>
                </c:pt>
                <c:pt idx="3236">
                  <c:v>0.0008026775</c:v>
                </c:pt>
                <c:pt idx="3237">
                  <c:v>0.0018420388</c:v>
                </c:pt>
                <c:pt idx="3238">
                  <c:v>0.0016651225</c:v>
                </c:pt>
                <c:pt idx="3239">
                  <c:v>0.0044934079</c:v>
                </c:pt>
                <c:pt idx="3240">
                  <c:v>0.0004009718</c:v>
                </c:pt>
                <c:pt idx="3241">
                  <c:v>0.0012556642</c:v>
                </c:pt>
                <c:pt idx="3242">
                  <c:v>0.0005646033</c:v>
                </c:pt>
                <c:pt idx="3243">
                  <c:v>0.0006886227</c:v>
                </c:pt>
                <c:pt idx="3244">
                  <c:v>0.0024089953</c:v>
                </c:pt>
                <c:pt idx="3245">
                  <c:v>0.0002303321</c:v>
                </c:pt>
                <c:pt idx="3246">
                  <c:v>0.0028192901</c:v>
                </c:pt>
                <c:pt idx="3247">
                  <c:v>0.0004531756</c:v>
                </c:pt>
                <c:pt idx="3248">
                  <c:v>0.0013580446</c:v>
                </c:pt>
                <c:pt idx="3249">
                  <c:v>0.0001777806</c:v>
                </c:pt>
                <c:pt idx="3250">
                  <c:v>0.0005131692</c:v>
                </c:pt>
                <c:pt idx="3251">
                  <c:v>0.0003492845</c:v>
                </c:pt>
                <c:pt idx="3252">
                  <c:v>0.0002698494</c:v>
                </c:pt>
                <c:pt idx="3253">
                  <c:v>0.0003056624</c:v>
                </c:pt>
                <c:pt idx="3254">
                  <c:v>0.001115311</c:v>
                </c:pt>
                <c:pt idx="3255">
                  <c:v>0.0001481136</c:v>
                </c:pt>
                <c:pt idx="3256">
                  <c:v>0.0002262462</c:v>
                </c:pt>
                <c:pt idx="3257">
                  <c:v>0.0010632439</c:v>
                </c:pt>
                <c:pt idx="3258">
                  <c:v>0.0011960311</c:v>
                </c:pt>
                <c:pt idx="3259">
                  <c:v>0.0002026353</c:v>
                </c:pt>
                <c:pt idx="3260">
                  <c:v>0.0012015089</c:v>
                </c:pt>
                <c:pt idx="3261">
                  <c:v>8.2345135132</c:v>
                </c:pt>
                <c:pt idx="3262">
                  <c:v>0.0006357857</c:v>
                </c:pt>
                <c:pt idx="3263">
                  <c:v>0.000833981</c:v>
                </c:pt>
                <c:pt idx="3264">
                  <c:v>0.0004757865</c:v>
                </c:pt>
                <c:pt idx="3265">
                  <c:v>0.0002114903</c:v>
                </c:pt>
                <c:pt idx="3266">
                  <c:v>0.0005722811</c:v>
                </c:pt>
                <c:pt idx="3267">
                  <c:v>0.0009308001</c:v>
                </c:pt>
                <c:pt idx="3268">
                  <c:v>0.0040411898</c:v>
                </c:pt>
                <c:pt idx="3269">
                  <c:v>0.0018402545</c:v>
                </c:pt>
                <c:pt idx="3270">
                  <c:v>0.0003842636</c:v>
                </c:pt>
                <c:pt idx="3271">
                  <c:v>0.0032054591</c:v>
                </c:pt>
                <c:pt idx="3272">
                  <c:v>0.000317832</c:v>
                </c:pt>
                <c:pt idx="3273">
                  <c:v>0.0001926268</c:v>
                </c:pt>
                <c:pt idx="3274">
                  <c:v>0.0010600591</c:v>
                </c:pt>
                <c:pt idx="3275">
                  <c:v>0.0064929514</c:v>
                </c:pt>
                <c:pt idx="3276">
                  <c:v>0.0002600741</c:v>
                </c:pt>
                <c:pt idx="3277">
                  <c:v>0.1150384708</c:v>
                </c:pt>
                <c:pt idx="3278">
                  <c:v>0.0002089929</c:v>
                </c:pt>
                <c:pt idx="3279">
                  <c:v>0.0003957454</c:v>
                </c:pt>
                <c:pt idx="3280">
                  <c:v>0.000859575</c:v>
                </c:pt>
                <c:pt idx="3281">
                  <c:v>0.0001926548</c:v>
                </c:pt>
                <c:pt idx="3282">
                  <c:v>0.0003869057</c:v>
                </c:pt>
                <c:pt idx="3283">
                  <c:v>5.759554266399967</c:v>
                </c:pt>
                <c:pt idx="3284">
                  <c:v>0.0002311375</c:v>
                </c:pt>
                <c:pt idx="3285">
                  <c:v>0.0001408732</c:v>
                </c:pt>
                <c:pt idx="3286">
                  <c:v>0.0051474142</c:v>
                </c:pt>
                <c:pt idx="3287">
                  <c:v>0.0002325856</c:v>
                </c:pt>
                <c:pt idx="3288">
                  <c:v>0.0008905965</c:v>
                </c:pt>
                <c:pt idx="3289">
                  <c:v>0.0001088201</c:v>
                </c:pt>
                <c:pt idx="3290">
                  <c:v>0.000721957</c:v>
                </c:pt>
                <c:pt idx="3291">
                  <c:v>0.0005058447</c:v>
                </c:pt>
                <c:pt idx="3292">
                  <c:v>0.000234343</c:v>
                </c:pt>
                <c:pt idx="3293">
                  <c:v>0.0006701208</c:v>
                </c:pt>
                <c:pt idx="3294">
                  <c:v>0.0001778512</c:v>
                </c:pt>
                <c:pt idx="3295">
                  <c:v>0.0003550987</c:v>
                </c:pt>
                <c:pt idx="3296">
                  <c:v>0.000302427</c:v>
                </c:pt>
                <c:pt idx="3297">
                  <c:v>0.0096059983</c:v>
                </c:pt>
                <c:pt idx="3298">
                  <c:v>0.1192536502</c:v>
                </c:pt>
                <c:pt idx="3299">
                  <c:v>0.000468699</c:v>
                </c:pt>
                <c:pt idx="3300">
                  <c:v>0.0001517865</c:v>
                </c:pt>
                <c:pt idx="3301">
                  <c:v>0.0157796022</c:v>
                </c:pt>
                <c:pt idx="3302">
                  <c:v>0.000504371</c:v>
                </c:pt>
                <c:pt idx="3303">
                  <c:v>5.854357873899971</c:v>
                </c:pt>
                <c:pt idx="3304">
                  <c:v>0.0004040682</c:v>
                </c:pt>
                <c:pt idx="3305">
                  <c:v>0.046701825</c:v>
                </c:pt>
                <c:pt idx="3306">
                  <c:v>0.0005206326</c:v>
                </c:pt>
                <c:pt idx="3307">
                  <c:v>0.000467646</c:v>
                </c:pt>
                <c:pt idx="3308">
                  <c:v>0.0001297977</c:v>
                </c:pt>
                <c:pt idx="3309">
                  <c:v>0.0004008222</c:v>
                </c:pt>
                <c:pt idx="3310">
                  <c:v>0.0004631662</c:v>
                </c:pt>
                <c:pt idx="3311">
                  <c:v>0.0002580828</c:v>
                </c:pt>
                <c:pt idx="3312">
                  <c:v>0.0004660882</c:v>
                </c:pt>
                <c:pt idx="3313">
                  <c:v>0.0001108579</c:v>
                </c:pt>
                <c:pt idx="3314">
                  <c:v>0.0003831023</c:v>
                </c:pt>
                <c:pt idx="3315">
                  <c:v>0.0010019531</c:v>
                </c:pt>
                <c:pt idx="3316">
                  <c:v>0.000123318</c:v>
                </c:pt>
                <c:pt idx="3317">
                  <c:v>0.0001137283</c:v>
                </c:pt>
                <c:pt idx="3318">
                  <c:v>0.0019345058</c:v>
                </c:pt>
                <c:pt idx="3319">
                  <c:v>0.1503647305</c:v>
                </c:pt>
                <c:pt idx="3320">
                  <c:v>0.0005619817</c:v>
                </c:pt>
                <c:pt idx="3321">
                  <c:v>0.0009021749</c:v>
                </c:pt>
                <c:pt idx="3322">
                  <c:v>0.0009897984</c:v>
                </c:pt>
                <c:pt idx="3323">
                  <c:v>0.0003450443</c:v>
                </c:pt>
                <c:pt idx="3324">
                  <c:v>0.0006267266</c:v>
                </c:pt>
                <c:pt idx="3325">
                  <c:v>0.3870659869</c:v>
                </c:pt>
                <c:pt idx="3326">
                  <c:v>0.001471669</c:v>
                </c:pt>
                <c:pt idx="3327">
                  <c:v>5.3798482911</c:v>
                </c:pt>
                <c:pt idx="3328">
                  <c:v>0.0003918026</c:v>
                </c:pt>
                <c:pt idx="3329">
                  <c:v>0.0022085588</c:v>
                </c:pt>
                <c:pt idx="3330">
                  <c:v>0.0005588116</c:v>
                </c:pt>
                <c:pt idx="3331">
                  <c:v>0.0004749407</c:v>
                </c:pt>
                <c:pt idx="3332">
                  <c:v>0.0002139341</c:v>
                </c:pt>
                <c:pt idx="3333">
                  <c:v>0.0007279764</c:v>
                </c:pt>
                <c:pt idx="3334">
                  <c:v>0.0010859074</c:v>
                </c:pt>
                <c:pt idx="3335">
                  <c:v>0.0015951763</c:v>
                </c:pt>
                <c:pt idx="3336">
                  <c:v>0.0015019501</c:v>
                </c:pt>
                <c:pt idx="3337">
                  <c:v>0.0006064129</c:v>
                </c:pt>
                <c:pt idx="3338">
                  <c:v>0.0018977248</c:v>
                </c:pt>
                <c:pt idx="3339">
                  <c:v>0.0002681703</c:v>
                </c:pt>
                <c:pt idx="3340">
                  <c:v>2.6957330533</c:v>
                </c:pt>
                <c:pt idx="3341">
                  <c:v>0.0002055769</c:v>
                </c:pt>
                <c:pt idx="3342">
                  <c:v>0.0038365952</c:v>
                </c:pt>
                <c:pt idx="3343">
                  <c:v>0.0009182394</c:v>
                </c:pt>
                <c:pt idx="3344">
                  <c:v>0.0034274886</c:v>
                </c:pt>
                <c:pt idx="3345">
                  <c:v>0.0015115831</c:v>
                </c:pt>
                <c:pt idx="3346">
                  <c:v>0.0003030275</c:v>
                </c:pt>
                <c:pt idx="3347">
                  <c:v>0.0007052727</c:v>
                </c:pt>
                <c:pt idx="3348">
                  <c:v>0.0005639387</c:v>
                </c:pt>
                <c:pt idx="3349">
                  <c:v>0.0004579533</c:v>
                </c:pt>
                <c:pt idx="3350">
                  <c:v>0.003758542</c:v>
                </c:pt>
                <c:pt idx="3351">
                  <c:v>0.000113977</c:v>
                </c:pt>
                <c:pt idx="3352">
                  <c:v>0.0148360747</c:v>
                </c:pt>
                <c:pt idx="3353">
                  <c:v>9.661458722100001</c:v>
                </c:pt>
                <c:pt idx="3354">
                  <c:v>0.0016873162</c:v>
                </c:pt>
                <c:pt idx="3355">
                  <c:v>0.0005966471</c:v>
                </c:pt>
                <c:pt idx="3356">
                  <c:v>6.0953323515</c:v>
                </c:pt>
                <c:pt idx="3357">
                  <c:v>0.0003990838</c:v>
                </c:pt>
                <c:pt idx="3358">
                  <c:v>0.0018566913</c:v>
                </c:pt>
                <c:pt idx="3359">
                  <c:v>0.00638099</c:v>
                </c:pt>
                <c:pt idx="3360">
                  <c:v>0.0004918634</c:v>
                </c:pt>
                <c:pt idx="3361">
                  <c:v>1.3751734248</c:v>
                </c:pt>
                <c:pt idx="3362">
                  <c:v>0.0008488083</c:v>
                </c:pt>
                <c:pt idx="3363">
                  <c:v>0.0008662443</c:v>
                </c:pt>
                <c:pt idx="3364">
                  <c:v>0.0005200992</c:v>
                </c:pt>
                <c:pt idx="3365">
                  <c:v>0.0002944538</c:v>
                </c:pt>
                <c:pt idx="3366">
                  <c:v>0.000614664</c:v>
                </c:pt>
                <c:pt idx="3367">
                  <c:v>0.0003224844</c:v>
                </c:pt>
                <c:pt idx="3368">
                  <c:v>0.0005201058</c:v>
                </c:pt>
                <c:pt idx="3369">
                  <c:v>0.0003052254</c:v>
                </c:pt>
                <c:pt idx="3370">
                  <c:v>0.0006309582</c:v>
                </c:pt>
                <c:pt idx="3371">
                  <c:v>0.0015312502</c:v>
                </c:pt>
                <c:pt idx="3372">
                  <c:v>0.0006751409</c:v>
                </c:pt>
                <c:pt idx="3373">
                  <c:v>0.001622331</c:v>
                </c:pt>
                <c:pt idx="3374">
                  <c:v>0.0009868035</c:v>
                </c:pt>
                <c:pt idx="3375">
                  <c:v>0.0056289325</c:v>
                </c:pt>
                <c:pt idx="3376">
                  <c:v>0.0012639508</c:v>
                </c:pt>
                <c:pt idx="3377">
                  <c:v>0.0010976883</c:v>
                </c:pt>
                <c:pt idx="3378">
                  <c:v>0.0002179263</c:v>
                </c:pt>
                <c:pt idx="3379">
                  <c:v>0.0009907444</c:v>
                </c:pt>
                <c:pt idx="3380">
                  <c:v>0.0002862871</c:v>
                </c:pt>
                <c:pt idx="3381">
                  <c:v>0.0010377873</c:v>
                </c:pt>
                <c:pt idx="3382">
                  <c:v>0.0001417891</c:v>
                </c:pt>
                <c:pt idx="3383">
                  <c:v>0.0006042552</c:v>
                </c:pt>
                <c:pt idx="3384">
                  <c:v>0.0004232923</c:v>
                </c:pt>
                <c:pt idx="3385">
                  <c:v>0.0021564348</c:v>
                </c:pt>
                <c:pt idx="3386">
                  <c:v>0.0009590863</c:v>
                </c:pt>
                <c:pt idx="3387">
                  <c:v>0.0004145497</c:v>
                </c:pt>
                <c:pt idx="3388">
                  <c:v>0.0002379558</c:v>
                </c:pt>
                <c:pt idx="3389">
                  <c:v>0.0010600259</c:v>
                </c:pt>
                <c:pt idx="3390">
                  <c:v>0.0001296883</c:v>
                </c:pt>
                <c:pt idx="3391">
                  <c:v>7.817800476299968</c:v>
                </c:pt>
                <c:pt idx="3392">
                  <c:v>0.0033166892</c:v>
                </c:pt>
                <c:pt idx="3393">
                  <c:v>0.0004885996</c:v>
                </c:pt>
                <c:pt idx="3394">
                  <c:v>0.0015516574</c:v>
                </c:pt>
                <c:pt idx="3395">
                  <c:v>0.0003664731</c:v>
                </c:pt>
                <c:pt idx="3396">
                  <c:v>0.0004807089</c:v>
                </c:pt>
                <c:pt idx="3397">
                  <c:v>0.0002821823</c:v>
                </c:pt>
                <c:pt idx="3398">
                  <c:v>8.365733574</c:v>
                </c:pt>
                <c:pt idx="3399">
                  <c:v>0.0007852301</c:v>
                </c:pt>
                <c:pt idx="3400">
                  <c:v>0.000357825</c:v>
                </c:pt>
                <c:pt idx="3401">
                  <c:v>0.0038851394</c:v>
                </c:pt>
                <c:pt idx="3402">
                  <c:v>0.0006521327</c:v>
                </c:pt>
                <c:pt idx="3403">
                  <c:v>0.0004288576</c:v>
                </c:pt>
                <c:pt idx="3404">
                  <c:v>0.0005691229</c:v>
                </c:pt>
                <c:pt idx="3405">
                  <c:v>0.0004439768</c:v>
                </c:pt>
                <c:pt idx="3406">
                  <c:v>0.0005056142</c:v>
                </c:pt>
                <c:pt idx="3407">
                  <c:v>0.0001261806</c:v>
                </c:pt>
                <c:pt idx="3408">
                  <c:v>0.0009193087</c:v>
                </c:pt>
                <c:pt idx="3409">
                  <c:v>2.0181645075</c:v>
                </c:pt>
                <c:pt idx="3410">
                  <c:v>0.0006420783</c:v>
                </c:pt>
                <c:pt idx="3411">
                  <c:v>0.0002727536</c:v>
                </c:pt>
                <c:pt idx="3412">
                  <c:v>0.0003768769</c:v>
                </c:pt>
                <c:pt idx="3413">
                  <c:v>0.0004820637</c:v>
                </c:pt>
                <c:pt idx="3414">
                  <c:v>0.0018028458</c:v>
                </c:pt>
                <c:pt idx="3415">
                  <c:v>0.000235812</c:v>
                </c:pt>
                <c:pt idx="3416">
                  <c:v>0.0089477097</c:v>
                </c:pt>
                <c:pt idx="3417">
                  <c:v>9.0500996551</c:v>
                </c:pt>
                <c:pt idx="3418">
                  <c:v>0.0005893424</c:v>
                </c:pt>
                <c:pt idx="3419">
                  <c:v>0.0001110626</c:v>
                </c:pt>
                <c:pt idx="3420">
                  <c:v>0.0009586169</c:v>
                </c:pt>
                <c:pt idx="3421">
                  <c:v>0.0001334483</c:v>
                </c:pt>
                <c:pt idx="3422">
                  <c:v>0.0002951955</c:v>
                </c:pt>
                <c:pt idx="3423">
                  <c:v>0.0002737521</c:v>
                </c:pt>
                <c:pt idx="3424">
                  <c:v>0.0002514023</c:v>
                </c:pt>
                <c:pt idx="3425">
                  <c:v>0.0003517561</c:v>
                </c:pt>
                <c:pt idx="3426">
                  <c:v>0.0001761957</c:v>
                </c:pt>
                <c:pt idx="3427">
                  <c:v>0.0006049103</c:v>
                </c:pt>
                <c:pt idx="3428">
                  <c:v>0.0003531417</c:v>
                </c:pt>
                <c:pt idx="3429">
                  <c:v>0.0002815538</c:v>
                </c:pt>
                <c:pt idx="3430">
                  <c:v>0.0005795326</c:v>
                </c:pt>
                <c:pt idx="3431">
                  <c:v>0.0002546534</c:v>
                </c:pt>
                <c:pt idx="3432">
                  <c:v>0.0005204667</c:v>
                </c:pt>
                <c:pt idx="3433">
                  <c:v>0.0008104777</c:v>
                </c:pt>
                <c:pt idx="3434">
                  <c:v>0.0005566949</c:v>
                </c:pt>
                <c:pt idx="3435">
                  <c:v>0.0005353406</c:v>
                </c:pt>
                <c:pt idx="3436">
                  <c:v>0.0010529755</c:v>
                </c:pt>
                <c:pt idx="3437">
                  <c:v>0.0002799813</c:v>
                </c:pt>
                <c:pt idx="3438">
                  <c:v>0.0009981774</c:v>
                </c:pt>
                <c:pt idx="3439">
                  <c:v>0.0003759049</c:v>
                </c:pt>
                <c:pt idx="3440">
                  <c:v>0.0005432641</c:v>
                </c:pt>
                <c:pt idx="3441">
                  <c:v>0.0004872758</c:v>
                </c:pt>
                <c:pt idx="3442">
                  <c:v>0.3820745228</c:v>
                </c:pt>
                <c:pt idx="3443">
                  <c:v>0.0002555228</c:v>
                </c:pt>
                <c:pt idx="3444">
                  <c:v>0.000864996</c:v>
                </c:pt>
                <c:pt idx="3445">
                  <c:v>0.0180703542</c:v>
                </c:pt>
                <c:pt idx="3446">
                  <c:v>0.000480488</c:v>
                </c:pt>
                <c:pt idx="3447">
                  <c:v>0.0008242961</c:v>
                </c:pt>
                <c:pt idx="3448">
                  <c:v>0.0006161756</c:v>
                </c:pt>
                <c:pt idx="3449">
                  <c:v>0.0004043168</c:v>
                </c:pt>
                <c:pt idx="3450">
                  <c:v>0.006754101</c:v>
                </c:pt>
                <c:pt idx="3451">
                  <c:v>0.0007190203</c:v>
                </c:pt>
                <c:pt idx="3452">
                  <c:v>0.0055926997</c:v>
                </c:pt>
                <c:pt idx="3453">
                  <c:v>0.0003573999</c:v>
                </c:pt>
                <c:pt idx="3454">
                  <c:v>0.0060730061</c:v>
                </c:pt>
                <c:pt idx="3455">
                  <c:v>0.0002746681</c:v>
                </c:pt>
                <c:pt idx="3456">
                  <c:v>9.2266641023</c:v>
                </c:pt>
                <c:pt idx="3457">
                  <c:v>0.0002506758</c:v>
                </c:pt>
                <c:pt idx="3458">
                  <c:v>0.004137716</c:v>
                </c:pt>
                <c:pt idx="3459">
                  <c:v>0.0007192173</c:v>
                </c:pt>
                <c:pt idx="3460">
                  <c:v>0.0002108966</c:v>
                </c:pt>
                <c:pt idx="3461">
                  <c:v>0.0004348811</c:v>
                </c:pt>
                <c:pt idx="3462">
                  <c:v>0.0001374395</c:v>
                </c:pt>
                <c:pt idx="3463">
                  <c:v>0.0004972977</c:v>
                </c:pt>
                <c:pt idx="3464">
                  <c:v>0.0010554999</c:v>
                </c:pt>
                <c:pt idx="3465">
                  <c:v>0.0003008151</c:v>
                </c:pt>
                <c:pt idx="3466">
                  <c:v>0.0006919046</c:v>
                </c:pt>
                <c:pt idx="3467">
                  <c:v>0.006049931</c:v>
                </c:pt>
                <c:pt idx="3468">
                  <c:v>0.0010891137</c:v>
                </c:pt>
                <c:pt idx="3469">
                  <c:v>0.0003609031</c:v>
                </c:pt>
                <c:pt idx="3470">
                  <c:v>0.0003795982</c:v>
                </c:pt>
                <c:pt idx="3471">
                  <c:v>0.0007557889</c:v>
                </c:pt>
                <c:pt idx="3472">
                  <c:v>0.3458670751</c:v>
                </c:pt>
                <c:pt idx="3473">
                  <c:v>0.001530893</c:v>
                </c:pt>
                <c:pt idx="3474">
                  <c:v>0.000632768</c:v>
                </c:pt>
                <c:pt idx="3475">
                  <c:v>0.0001062841</c:v>
                </c:pt>
                <c:pt idx="3476">
                  <c:v>0.0006770798</c:v>
                </c:pt>
                <c:pt idx="3477">
                  <c:v>0.000846228</c:v>
                </c:pt>
                <c:pt idx="3478">
                  <c:v>0.0001168882</c:v>
                </c:pt>
                <c:pt idx="3479">
                  <c:v>0.0020206175</c:v>
                </c:pt>
                <c:pt idx="3480">
                  <c:v>0.0008458078</c:v>
                </c:pt>
                <c:pt idx="3481">
                  <c:v>0.000894418</c:v>
                </c:pt>
                <c:pt idx="3482">
                  <c:v>0.0009258623</c:v>
                </c:pt>
                <c:pt idx="3483">
                  <c:v>0.0006998254</c:v>
                </c:pt>
                <c:pt idx="3484">
                  <c:v>0.0005781227</c:v>
                </c:pt>
                <c:pt idx="3485">
                  <c:v>0.0049661509</c:v>
                </c:pt>
                <c:pt idx="3486">
                  <c:v>0.0010391366</c:v>
                </c:pt>
                <c:pt idx="3487">
                  <c:v>0.0009450959</c:v>
                </c:pt>
                <c:pt idx="3488">
                  <c:v>0.0007513706</c:v>
                </c:pt>
                <c:pt idx="3489">
                  <c:v>0.0019978012</c:v>
                </c:pt>
                <c:pt idx="3490">
                  <c:v>0.0075184303</c:v>
                </c:pt>
                <c:pt idx="3491">
                  <c:v>0.001627815</c:v>
                </c:pt>
                <c:pt idx="3492">
                  <c:v>0.0005340784</c:v>
                </c:pt>
                <c:pt idx="3493">
                  <c:v>0.0005290433</c:v>
                </c:pt>
                <c:pt idx="3494">
                  <c:v>0.0006640961</c:v>
                </c:pt>
                <c:pt idx="3495">
                  <c:v>0.000861913</c:v>
                </c:pt>
                <c:pt idx="3496">
                  <c:v>0.0005959</c:v>
                </c:pt>
                <c:pt idx="3497">
                  <c:v>0.0002454876</c:v>
                </c:pt>
                <c:pt idx="3498">
                  <c:v>0.0003207857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7904592"/>
        <c:axId val="-2057901808"/>
      </c:scatterChart>
      <c:valAx>
        <c:axId val="-2057904592"/>
        <c:scaling>
          <c:orientation val="minMax"/>
          <c:max val="3500.0"/>
          <c:min val="0.0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7901808"/>
        <c:crossesAt val="0.0"/>
        <c:crossBetween val="midCat"/>
      </c:valAx>
      <c:valAx>
        <c:axId val="-2057901808"/>
        <c:scaling>
          <c:logBase val="10.0"/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7904592"/>
        <c:crossesAt val="0.0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Tightly-Coupled</a:t>
            </a:r>
            <a:endParaRPr lang="en-US" sz="1400" dirty="0"/>
          </a:p>
        </c:rich>
      </c:tx>
      <c:layout>
        <c:manualLayout>
          <c:xMode val="edge"/>
          <c:yMode val="edge"/>
          <c:x val="0.197497375328084"/>
          <c:y val="0.0231481481481481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7212186711955"/>
          <c:y val="0.0907407407407407"/>
          <c:w val="0.712733304170312"/>
          <c:h val="0.849074074074074"/>
        </c:manualLayout>
      </c:layout>
      <c:scatterChart>
        <c:scatterStyle val="lineMarker"/>
        <c:varyColors val="0"/>
        <c:ser>
          <c:idx val="0"/>
          <c:order val="0"/>
          <c:tx>
            <c:strRef>
              <c:f>recall!$F$1</c:f>
              <c:strCache>
                <c:ptCount val="1"/>
                <c:pt idx="0">
                  <c:v>NTM3</c:v>
                </c:pt>
              </c:strCache>
            </c:strRef>
          </c:tx>
          <c:spPr>
            <a:ln w="47625">
              <a:noFill/>
            </a:ln>
          </c:spPr>
          <c:marker>
            <c:symbol val="diamond"/>
            <c:size val="3"/>
          </c:marker>
          <c:yVal>
            <c:numRef>
              <c:f>recall!$F$2:$F$3500</c:f>
              <c:numCache>
                <c:formatCode>General</c:formatCode>
                <c:ptCount val="3499"/>
                <c:pt idx="0">
                  <c:v>2.59822111317</c:v>
                </c:pt>
                <c:pt idx="1">
                  <c:v>2.08945366984</c:v>
                </c:pt>
                <c:pt idx="2">
                  <c:v>2.27698030186</c:v>
                </c:pt>
                <c:pt idx="3">
                  <c:v>0.83711908361</c:v>
                </c:pt>
                <c:pt idx="4">
                  <c:v>1.11095367047</c:v>
                </c:pt>
                <c:pt idx="5">
                  <c:v>0.92031425499</c:v>
                </c:pt>
                <c:pt idx="6">
                  <c:v>1.350228502</c:v>
                </c:pt>
                <c:pt idx="7">
                  <c:v>1.18082972894</c:v>
                </c:pt>
                <c:pt idx="8">
                  <c:v>2.14696402551</c:v>
                </c:pt>
                <c:pt idx="9">
                  <c:v>0.92476274413</c:v>
                </c:pt>
                <c:pt idx="10">
                  <c:v>2.10436218047</c:v>
                </c:pt>
                <c:pt idx="11">
                  <c:v>0.72866923377</c:v>
                </c:pt>
                <c:pt idx="12">
                  <c:v>0.88419909282</c:v>
                </c:pt>
                <c:pt idx="13">
                  <c:v>1.92952175886</c:v>
                </c:pt>
                <c:pt idx="14">
                  <c:v>1.23433396981</c:v>
                </c:pt>
                <c:pt idx="15">
                  <c:v>1.06484144766</c:v>
                </c:pt>
                <c:pt idx="16">
                  <c:v>2.05857813208</c:v>
                </c:pt>
                <c:pt idx="17">
                  <c:v>0.9165580805</c:v>
                </c:pt>
                <c:pt idx="18">
                  <c:v>2.20519193953</c:v>
                </c:pt>
                <c:pt idx="19">
                  <c:v>0.71956624799</c:v>
                </c:pt>
                <c:pt idx="20">
                  <c:v>1.0255566041</c:v>
                </c:pt>
                <c:pt idx="21">
                  <c:v>2.11141061204</c:v>
                </c:pt>
                <c:pt idx="22">
                  <c:v>2.0901329902</c:v>
                </c:pt>
                <c:pt idx="23">
                  <c:v>0.74198054756</c:v>
                </c:pt>
                <c:pt idx="24">
                  <c:v>1.45531909427</c:v>
                </c:pt>
                <c:pt idx="25">
                  <c:v>1.97690053135</c:v>
                </c:pt>
                <c:pt idx="26">
                  <c:v>0.87878360009</c:v>
                </c:pt>
                <c:pt idx="27">
                  <c:v>0.99735953373</c:v>
                </c:pt>
                <c:pt idx="28">
                  <c:v>1.14510776076</c:v>
                </c:pt>
                <c:pt idx="29">
                  <c:v>0.79899361899</c:v>
                </c:pt>
                <c:pt idx="30">
                  <c:v>0.84342883175</c:v>
                </c:pt>
                <c:pt idx="31">
                  <c:v>2.06713869934</c:v>
                </c:pt>
                <c:pt idx="32">
                  <c:v>0.69550422618</c:v>
                </c:pt>
                <c:pt idx="33">
                  <c:v>1.4529592824</c:v>
                </c:pt>
                <c:pt idx="34">
                  <c:v>0.64891382845</c:v>
                </c:pt>
                <c:pt idx="35">
                  <c:v>0.85801323058</c:v>
                </c:pt>
                <c:pt idx="36">
                  <c:v>1.03604923411</c:v>
                </c:pt>
                <c:pt idx="37">
                  <c:v>0.86334749056</c:v>
                </c:pt>
                <c:pt idx="38">
                  <c:v>1.99077134659</c:v>
                </c:pt>
                <c:pt idx="39">
                  <c:v>0.89305115326</c:v>
                </c:pt>
                <c:pt idx="40">
                  <c:v>0.99779045301</c:v>
                </c:pt>
                <c:pt idx="41">
                  <c:v>0.76842881648</c:v>
                </c:pt>
                <c:pt idx="42">
                  <c:v>1.96544184683</c:v>
                </c:pt>
                <c:pt idx="43">
                  <c:v>1.50695707614</c:v>
                </c:pt>
                <c:pt idx="44">
                  <c:v>2.02436555136</c:v>
                </c:pt>
                <c:pt idx="45">
                  <c:v>1.17501476591</c:v>
                </c:pt>
                <c:pt idx="46">
                  <c:v>0.66447583338</c:v>
                </c:pt>
                <c:pt idx="47">
                  <c:v>2.09830344646</c:v>
                </c:pt>
                <c:pt idx="48">
                  <c:v>1.0770798953</c:v>
                </c:pt>
                <c:pt idx="49">
                  <c:v>0.86859789568</c:v>
                </c:pt>
                <c:pt idx="50">
                  <c:v>1.14712121876</c:v>
                </c:pt>
                <c:pt idx="51">
                  <c:v>0.67623037397</c:v>
                </c:pt>
                <c:pt idx="52">
                  <c:v>0.6914352145</c:v>
                </c:pt>
                <c:pt idx="53">
                  <c:v>1.39071899074</c:v>
                </c:pt>
                <c:pt idx="54">
                  <c:v>0.70813457317</c:v>
                </c:pt>
                <c:pt idx="55">
                  <c:v>1.00911888612</c:v>
                </c:pt>
                <c:pt idx="56">
                  <c:v>2.1253242886</c:v>
                </c:pt>
                <c:pt idx="57">
                  <c:v>1.41631143578</c:v>
                </c:pt>
                <c:pt idx="58">
                  <c:v>0.57285313136</c:v>
                </c:pt>
                <c:pt idx="59">
                  <c:v>1.89016667159</c:v>
                </c:pt>
                <c:pt idx="60">
                  <c:v>1.05643792191</c:v>
                </c:pt>
                <c:pt idx="61">
                  <c:v>1.38109344282</c:v>
                </c:pt>
                <c:pt idx="62">
                  <c:v>1.03711407306</c:v>
                </c:pt>
                <c:pt idx="63">
                  <c:v>0.90380542339</c:v>
                </c:pt>
                <c:pt idx="64">
                  <c:v>2.40175710113</c:v>
                </c:pt>
                <c:pt idx="65">
                  <c:v>1.03096605286</c:v>
                </c:pt>
                <c:pt idx="66">
                  <c:v>0.98322174798</c:v>
                </c:pt>
                <c:pt idx="67">
                  <c:v>2.05362874242</c:v>
                </c:pt>
                <c:pt idx="68">
                  <c:v>0.71207008949</c:v>
                </c:pt>
                <c:pt idx="69">
                  <c:v>1.48280119043</c:v>
                </c:pt>
                <c:pt idx="70">
                  <c:v>0.6759949036</c:v>
                </c:pt>
                <c:pt idx="71">
                  <c:v>0.83984943068</c:v>
                </c:pt>
                <c:pt idx="72">
                  <c:v>1.451769357589982</c:v>
                </c:pt>
                <c:pt idx="73">
                  <c:v>2.24491618386</c:v>
                </c:pt>
                <c:pt idx="74">
                  <c:v>1.48582381755</c:v>
                </c:pt>
                <c:pt idx="75">
                  <c:v>0.87550915708</c:v>
                </c:pt>
                <c:pt idx="76">
                  <c:v>1.08525715903</c:v>
                </c:pt>
                <c:pt idx="77">
                  <c:v>0.97588980188</c:v>
                </c:pt>
                <c:pt idx="78">
                  <c:v>1.42103225767</c:v>
                </c:pt>
                <c:pt idx="79">
                  <c:v>0.70096458515</c:v>
                </c:pt>
                <c:pt idx="80">
                  <c:v>2.21023468596</c:v>
                </c:pt>
                <c:pt idx="81">
                  <c:v>0.99376743831</c:v>
                </c:pt>
                <c:pt idx="82">
                  <c:v>1.34826867708</c:v>
                </c:pt>
                <c:pt idx="83">
                  <c:v>0.87322087795</c:v>
                </c:pt>
                <c:pt idx="84">
                  <c:v>0.97260390858</c:v>
                </c:pt>
                <c:pt idx="85">
                  <c:v>1.3028736547</c:v>
                </c:pt>
                <c:pt idx="86">
                  <c:v>2.02797824461</c:v>
                </c:pt>
                <c:pt idx="87">
                  <c:v>1.42493011136</c:v>
                </c:pt>
                <c:pt idx="88">
                  <c:v>1.08387247137</c:v>
                </c:pt>
                <c:pt idx="89">
                  <c:v>0.60932603129</c:v>
                </c:pt>
                <c:pt idx="90">
                  <c:v>2.05822451605</c:v>
                </c:pt>
                <c:pt idx="91">
                  <c:v>0.92831655036</c:v>
                </c:pt>
                <c:pt idx="92">
                  <c:v>1.13708127644</c:v>
                </c:pt>
                <c:pt idx="93">
                  <c:v>1.05631845169</c:v>
                </c:pt>
                <c:pt idx="94">
                  <c:v>1.02119998339</c:v>
                </c:pt>
                <c:pt idx="95">
                  <c:v>0.77905891975</c:v>
                </c:pt>
                <c:pt idx="96">
                  <c:v>1.39304511406</c:v>
                </c:pt>
                <c:pt idx="97">
                  <c:v>0.9811650442</c:v>
                </c:pt>
                <c:pt idx="98">
                  <c:v>1.02781254706</c:v>
                </c:pt>
                <c:pt idx="99">
                  <c:v>0.79715212033</c:v>
                </c:pt>
                <c:pt idx="100">
                  <c:v>0.84515959172</c:v>
                </c:pt>
                <c:pt idx="101">
                  <c:v>0.86772583176</c:v>
                </c:pt>
                <c:pt idx="102">
                  <c:v>0.86538249033</c:v>
                </c:pt>
                <c:pt idx="103">
                  <c:v>1.33225304117</c:v>
                </c:pt>
                <c:pt idx="104">
                  <c:v>1.44091779348</c:v>
                </c:pt>
                <c:pt idx="105">
                  <c:v>0.79240077023</c:v>
                </c:pt>
                <c:pt idx="106">
                  <c:v>0.49422306097</c:v>
                </c:pt>
                <c:pt idx="107">
                  <c:v>1.0515061699</c:v>
                </c:pt>
                <c:pt idx="108">
                  <c:v>1.75363428169</c:v>
                </c:pt>
                <c:pt idx="109">
                  <c:v>1.40278850832</c:v>
                </c:pt>
                <c:pt idx="110">
                  <c:v>1.29704319341</c:v>
                </c:pt>
                <c:pt idx="111">
                  <c:v>1.32449554486</c:v>
                </c:pt>
                <c:pt idx="112">
                  <c:v>1.06496323267</c:v>
                </c:pt>
                <c:pt idx="113">
                  <c:v>1.13618559815</c:v>
                </c:pt>
                <c:pt idx="114">
                  <c:v>0.76511601138</c:v>
                </c:pt>
                <c:pt idx="115">
                  <c:v>0.92642635221</c:v>
                </c:pt>
                <c:pt idx="116">
                  <c:v>0.56602159194</c:v>
                </c:pt>
                <c:pt idx="117">
                  <c:v>1.63805134437</c:v>
                </c:pt>
                <c:pt idx="118">
                  <c:v>1.14404613747</c:v>
                </c:pt>
                <c:pt idx="119">
                  <c:v>0.89662484938</c:v>
                </c:pt>
                <c:pt idx="120">
                  <c:v>1.44427677087</c:v>
                </c:pt>
                <c:pt idx="121">
                  <c:v>2.09323391455</c:v>
                </c:pt>
                <c:pt idx="122">
                  <c:v>1.1630711907</c:v>
                </c:pt>
                <c:pt idx="123">
                  <c:v>0.68526635</c:v>
                </c:pt>
                <c:pt idx="124">
                  <c:v>0.90135433107</c:v>
                </c:pt>
                <c:pt idx="125">
                  <c:v>0.74092160004</c:v>
                </c:pt>
                <c:pt idx="126">
                  <c:v>1.86168447437</c:v>
                </c:pt>
                <c:pt idx="127">
                  <c:v>2.03583714823</c:v>
                </c:pt>
                <c:pt idx="128">
                  <c:v>1.28624576714</c:v>
                </c:pt>
                <c:pt idx="129">
                  <c:v>0.7470918745</c:v>
                </c:pt>
                <c:pt idx="130">
                  <c:v>0.78452314331</c:v>
                </c:pt>
                <c:pt idx="131">
                  <c:v>2.09481820067</c:v>
                </c:pt>
                <c:pt idx="132">
                  <c:v>0.74359512154</c:v>
                </c:pt>
                <c:pt idx="133">
                  <c:v>1.39151067152</c:v>
                </c:pt>
                <c:pt idx="134">
                  <c:v>2.06841498341</c:v>
                </c:pt>
                <c:pt idx="135">
                  <c:v>1.39612963897</c:v>
                </c:pt>
                <c:pt idx="136">
                  <c:v>0.99298716146</c:v>
                </c:pt>
                <c:pt idx="137">
                  <c:v>1.12569351035</c:v>
                </c:pt>
                <c:pt idx="138">
                  <c:v>0.57014369534</c:v>
                </c:pt>
                <c:pt idx="139">
                  <c:v>1.67169866675</c:v>
                </c:pt>
                <c:pt idx="140">
                  <c:v>0.99189843457</c:v>
                </c:pt>
                <c:pt idx="141">
                  <c:v>1.25477903112</c:v>
                </c:pt>
                <c:pt idx="142">
                  <c:v>1.01390284906</c:v>
                </c:pt>
                <c:pt idx="143">
                  <c:v>1.13710452697</c:v>
                </c:pt>
                <c:pt idx="144">
                  <c:v>0.91549728857</c:v>
                </c:pt>
                <c:pt idx="145">
                  <c:v>0.80022824682</c:v>
                </c:pt>
                <c:pt idx="146">
                  <c:v>0.48882553007</c:v>
                </c:pt>
                <c:pt idx="147">
                  <c:v>1.04770689728</c:v>
                </c:pt>
                <c:pt idx="148">
                  <c:v>1.2503029343</c:v>
                </c:pt>
                <c:pt idx="149">
                  <c:v>1.53506059766</c:v>
                </c:pt>
                <c:pt idx="150">
                  <c:v>1.07406070228</c:v>
                </c:pt>
                <c:pt idx="151">
                  <c:v>1.02434179023</c:v>
                </c:pt>
                <c:pt idx="152">
                  <c:v>1.18554622756</c:v>
                </c:pt>
                <c:pt idx="153">
                  <c:v>0.76831705459</c:v>
                </c:pt>
                <c:pt idx="154">
                  <c:v>0.55940109496</c:v>
                </c:pt>
                <c:pt idx="155">
                  <c:v>0.86600880501</c:v>
                </c:pt>
                <c:pt idx="156">
                  <c:v>0.85272494099</c:v>
                </c:pt>
                <c:pt idx="157">
                  <c:v>0.59468402527</c:v>
                </c:pt>
                <c:pt idx="158">
                  <c:v>0.65269375595</c:v>
                </c:pt>
                <c:pt idx="159">
                  <c:v>1.72067422315</c:v>
                </c:pt>
                <c:pt idx="160">
                  <c:v>0.95561443004</c:v>
                </c:pt>
                <c:pt idx="161">
                  <c:v>1.06519635929</c:v>
                </c:pt>
                <c:pt idx="162">
                  <c:v>1.19441131183</c:v>
                </c:pt>
                <c:pt idx="163">
                  <c:v>0.86601843815</c:v>
                </c:pt>
                <c:pt idx="164">
                  <c:v>1.82812331724</c:v>
                </c:pt>
                <c:pt idx="165">
                  <c:v>1.81493668799</c:v>
                </c:pt>
                <c:pt idx="166">
                  <c:v>1.26857136869</c:v>
                </c:pt>
                <c:pt idx="167">
                  <c:v>0.78676043517</c:v>
                </c:pt>
                <c:pt idx="168">
                  <c:v>2.07321471876</c:v>
                </c:pt>
                <c:pt idx="169">
                  <c:v>1.71654049646</c:v>
                </c:pt>
                <c:pt idx="170">
                  <c:v>1.43714549055</c:v>
                </c:pt>
                <c:pt idx="171">
                  <c:v>1.07415520882</c:v>
                </c:pt>
                <c:pt idx="172">
                  <c:v>0.91695106396</c:v>
                </c:pt>
                <c:pt idx="173">
                  <c:v>0.46595025691</c:v>
                </c:pt>
                <c:pt idx="174">
                  <c:v>0.65076716181</c:v>
                </c:pt>
                <c:pt idx="175">
                  <c:v>0.75254160483</c:v>
                </c:pt>
                <c:pt idx="176">
                  <c:v>1.7554505706</c:v>
                </c:pt>
                <c:pt idx="177">
                  <c:v>1.04960326366</c:v>
                </c:pt>
                <c:pt idx="178">
                  <c:v>1.02830858207</c:v>
                </c:pt>
                <c:pt idx="179">
                  <c:v>0.78127344748</c:v>
                </c:pt>
                <c:pt idx="180">
                  <c:v>0.80757324971</c:v>
                </c:pt>
                <c:pt idx="181">
                  <c:v>0.88811518114</c:v>
                </c:pt>
                <c:pt idx="182">
                  <c:v>0.5290920542</c:v>
                </c:pt>
                <c:pt idx="183">
                  <c:v>1.0070490225</c:v>
                </c:pt>
                <c:pt idx="184">
                  <c:v>1.60837391052</c:v>
                </c:pt>
                <c:pt idx="185">
                  <c:v>0.9945840211</c:v>
                </c:pt>
                <c:pt idx="186">
                  <c:v>1.0174548857</c:v>
                </c:pt>
                <c:pt idx="187">
                  <c:v>1.13665906287</c:v>
                </c:pt>
                <c:pt idx="188">
                  <c:v>1.09147609792</c:v>
                </c:pt>
                <c:pt idx="189">
                  <c:v>1.40906798056</c:v>
                </c:pt>
                <c:pt idx="190">
                  <c:v>0.57552904001</c:v>
                </c:pt>
                <c:pt idx="191">
                  <c:v>0.93813510882</c:v>
                </c:pt>
                <c:pt idx="192">
                  <c:v>0.77531791561</c:v>
                </c:pt>
                <c:pt idx="193">
                  <c:v>1.48451854314</c:v>
                </c:pt>
                <c:pt idx="194">
                  <c:v>1.34352140983</c:v>
                </c:pt>
                <c:pt idx="195">
                  <c:v>0.429398525</c:v>
                </c:pt>
                <c:pt idx="196">
                  <c:v>0.60681654575</c:v>
                </c:pt>
                <c:pt idx="197">
                  <c:v>1.09922164911</c:v>
                </c:pt>
                <c:pt idx="198">
                  <c:v>0.61969889025</c:v>
                </c:pt>
                <c:pt idx="199">
                  <c:v>1.47066925475</c:v>
                </c:pt>
                <c:pt idx="200">
                  <c:v>1.18233789999</c:v>
                </c:pt>
                <c:pt idx="201">
                  <c:v>1.23699413966</c:v>
                </c:pt>
                <c:pt idx="202">
                  <c:v>0.5892141359</c:v>
                </c:pt>
                <c:pt idx="203">
                  <c:v>0.49533007976</c:v>
                </c:pt>
                <c:pt idx="204">
                  <c:v>0.65344391234</c:v>
                </c:pt>
                <c:pt idx="205">
                  <c:v>0.61506671861</c:v>
                </c:pt>
                <c:pt idx="206">
                  <c:v>1.05366851023</c:v>
                </c:pt>
                <c:pt idx="207">
                  <c:v>0.8784289654</c:v>
                </c:pt>
                <c:pt idx="208">
                  <c:v>1.2964651733</c:v>
                </c:pt>
                <c:pt idx="209">
                  <c:v>0.0</c:v>
                </c:pt>
                <c:pt idx="210">
                  <c:v>0.76222313259</c:v>
                </c:pt>
                <c:pt idx="211">
                  <c:v>0.66769754404</c:v>
                </c:pt>
                <c:pt idx="212">
                  <c:v>0.67027428505</c:v>
                </c:pt>
                <c:pt idx="213">
                  <c:v>1.12900941948</c:v>
                </c:pt>
                <c:pt idx="214">
                  <c:v>0.60785064562</c:v>
                </c:pt>
                <c:pt idx="215">
                  <c:v>1.35778364952</c:v>
                </c:pt>
                <c:pt idx="216">
                  <c:v>1.08460688252</c:v>
                </c:pt>
                <c:pt idx="217">
                  <c:v>0.69053654072</c:v>
                </c:pt>
                <c:pt idx="218">
                  <c:v>0.53096578518</c:v>
                </c:pt>
                <c:pt idx="219">
                  <c:v>0.42785836501</c:v>
                </c:pt>
                <c:pt idx="220">
                  <c:v>0.88759319712</c:v>
                </c:pt>
                <c:pt idx="221">
                  <c:v>0.58180750309</c:v>
                </c:pt>
                <c:pt idx="222">
                  <c:v>0.69971933966</c:v>
                </c:pt>
                <c:pt idx="223">
                  <c:v>0.66470233259</c:v>
                </c:pt>
                <c:pt idx="224">
                  <c:v>0.76645978152</c:v>
                </c:pt>
                <c:pt idx="225">
                  <c:v>0.60087590756</c:v>
                </c:pt>
                <c:pt idx="226">
                  <c:v>0.62059106385</c:v>
                </c:pt>
                <c:pt idx="227">
                  <c:v>0.74222034676</c:v>
                </c:pt>
                <c:pt idx="228">
                  <c:v>0.62616450801</c:v>
                </c:pt>
                <c:pt idx="229">
                  <c:v>0.91862768335</c:v>
                </c:pt>
                <c:pt idx="230">
                  <c:v>0.67543448434</c:v>
                </c:pt>
                <c:pt idx="231">
                  <c:v>0.78267843305</c:v>
                </c:pt>
                <c:pt idx="232">
                  <c:v>0.56584510538</c:v>
                </c:pt>
                <c:pt idx="233">
                  <c:v>0.57051305155</c:v>
                </c:pt>
                <c:pt idx="234">
                  <c:v>1.62143935574</c:v>
                </c:pt>
                <c:pt idx="235">
                  <c:v>0.48558798559</c:v>
                </c:pt>
                <c:pt idx="236">
                  <c:v>0.75292231572</c:v>
                </c:pt>
                <c:pt idx="237">
                  <c:v>1.1503015868</c:v>
                </c:pt>
                <c:pt idx="238">
                  <c:v>0.55837100324</c:v>
                </c:pt>
                <c:pt idx="239">
                  <c:v>0.75518992502</c:v>
                </c:pt>
                <c:pt idx="240">
                  <c:v>0.36759094991</c:v>
                </c:pt>
                <c:pt idx="241">
                  <c:v>0.67089866484</c:v>
                </c:pt>
                <c:pt idx="242">
                  <c:v>1.70150147997</c:v>
                </c:pt>
                <c:pt idx="243">
                  <c:v>0.6045398121</c:v>
                </c:pt>
                <c:pt idx="244">
                  <c:v>1.15510812222</c:v>
                </c:pt>
                <c:pt idx="245">
                  <c:v>0.95041086741</c:v>
                </c:pt>
                <c:pt idx="246">
                  <c:v>0.452193066</c:v>
                </c:pt>
                <c:pt idx="247">
                  <c:v>0.36883018075</c:v>
                </c:pt>
                <c:pt idx="248">
                  <c:v>1.09575985297</c:v>
                </c:pt>
                <c:pt idx="249">
                  <c:v>1.00977459207</c:v>
                </c:pt>
                <c:pt idx="250">
                  <c:v>0.8802534381</c:v>
                </c:pt>
                <c:pt idx="251">
                  <c:v>0.8838394761</c:v>
                </c:pt>
                <c:pt idx="252">
                  <c:v>0.56329651704</c:v>
                </c:pt>
                <c:pt idx="253">
                  <c:v>0.58783541271</c:v>
                </c:pt>
                <c:pt idx="254">
                  <c:v>1.34794464466</c:v>
                </c:pt>
                <c:pt idx="255">
                  <c:v>0.74461141235</c:v>
                </c:pt>
                <c:pt idx="256">
                  <c:v>0.32100211797</c:v>
                </c:pt>
                <c:pt idx="257">
                  <c:v>0.48216826715</c:v>
                </c:pt>
                <c:pt idx="258">
                  <c:v>0.92241497022</c:v>
                </c:pt>
                <c:pt idx="259">
                  <c:v>0.66245406976</c:v>
                </c:pt>
                <c:pt idx="260">
                  <c:v>0.35635160869</c:v>
                </c:pt>
                <c:pt idx="261">
                  <c:v>0.58695594179</c:v>
                </c:pt>
                <c:pt idx="262">
                  <c:v>0.57068415649</c:v>
                </c:pt>
                <c:pt idx="263">
                  <c:v>0.35926694035</c:v>
                </c:pt>
                <c:pt idx="264">
                  <c:v>0.6845665647</c:v>
                </c:pt>
                <c:pt idx="265">
                  <c:v>0.72486196902</c:v>
                </c:pt>
                <c:pt idx="266">
                  <c:v>0.81846279192</c:v>
                </c:pt>
                <c:pt idx="267">
                  <c:v>0.64475850611</c:v>
                </c:pt>
                <c:pt idx="268">
                  <c:v>0.42722167534</c:v>
                </c:pt>
                <c:pt idx="269">
                  <c:v>0.71971049075</c:v>
                </c:pt>
                <c:pt idx="270">
                  <c:v>0.58984957311</c:v>
                </c:pt>
                <c:pt idx="271">
                  <c:v>0.55987488502</c:v>
                </c:pt>
                <c:pt idx="272">
                  <c:v>0.84923381895</c:v>
                </c:pt>
                <c:pt idx="273">
                  <c:v>0.68945237441</c:v>
                </c:pt>
                <c:pt idx="274">
                  <c:v>1.2306152061</c:v>
                </c:pt>
                <c:pt idx="275">
                  <c:v>0.68085100593</c:v>
                </c:pt>
                <c:pt idx="276">
                  <c:v>0.64364149487</c:v>
                </c:pt>
                <c:pt idx="277">
                  <c:v>0.46279515667</c:v>
                </c:pt>
                <c:pt idx="278">
                  <c:v>0.9662054691</c:v>
                </c:pt>
                <c:pt idx="279">
                  <c:v>0.61767108463</c:v>
                </c:pt>
                <c:pt idx="280">
                  <c:v>0.57962547613</c:v>
                </c:pt>
                <c:pt idx="281">
                  <c:v>0.25689196974</c:v>
                </c:pt>
                <c:pt idx="282">
                  <c:v>0.76956545073</c:v>
                </c:pt>
                <c:pt idx="283">
                  <c:v>0.11078693676</c:v>
                </c:pt>
                <c:pt idx="284">
                  <c:v>0.61345693708</c:v>
                </c:pt>
                <c:pt idx="285">
                  <c:v>0.31431167143</c:v>
                </c:pt>
                <c:pt idx="286">
                  <c:v>0.5277561394</c:v>
                </c:pt>
                <c:pt idx="287">
                  <c:v>0.21977599899</c:v>
                </c:pt>
                <c:pt idx="288">
                  <c:v>0.45354087363</c:v>
                </c:pt>
                <c:pt idx="289">
                  <c:v>0.62697046217</c:v>
                </c:pt>
                <c:pt idx="290">
                  <c:v>0.86237850068</c:v>
                </c:pt>
                <c:pt idx="291">
                  <c:v>0.82404853227</c:v>
                </c:pt>
                <c:pt idx="292">
                  <c:v>0.48837995518</c:v>
                </c:pt>
                <c:pt idx="293">
                  <c:v>0.91158700578</c:v>
                </c:pt>
                <c:pt idx="294">
                  <c:v>0.27622684688</c:v>
                </c:pt>
                <c:pt idx="295">
                  <c:v>0.70014285718</c:v>
                </c:pt>
                <c:pt idx="296">
                  <c:v>0.62588405042</c:v>
                </c:pt>
                <c:pt idx="297">
                  <c:v>0.70133290234</c:v>
                </c:pt>
                <c:pt idx="298">
                  <c:v>0.8913101061</c:v>
                </c:pt>
                <c:pt idx="299">
                  <c:v>1.18759925134</c:v>
                </c:pt>
                <c:pt idx="300">
                  <c:v>0.33207274665</c:v>
                </c:pt>
                <c:pt idx="301">
                  <c:v>1.54033161915</c:v>
                </c:pt>
                <c:pt idx="302">
                  <c:v>0.524411545</c:v>
                </c:pt>
                <c:pt idx="303">
                  <c:v>0.34067498314</c:v>
                </c:pt>
                <c:pt idx="304">
                  <c:v>0.14510452542</c:v>
                </c:pt>
                <c:pt idx="305">
                  <c:v>1.33585715268</c:v>
                </c:pt>
                <c:pt idx="306">
                  <c:v>0.34337158056</c:v>
                </c:pt>
                <c:pt idx="307">
                  <c:v>0.80139619901</c:v>
                </c:pt>
                <c:pt idx="308">
                  <c:v>0.48152250148</c:v>
                </c:pt>
                <c:pt idx="309">
                  <c:v>0.57440509804</c:v>
                </c:pt>
                <c:pt idx="310">
                  <c:v>0.08131689407</c:v>
                </c:pt>
                <c:pt idx="311">
                  <c:v>0.5556646614</c:v>
                </c:pt>
                <c:pt idx="312">
                  <c:v>0.70809413653</c:v>
                </c:pt>
                <c:pt idx="313">
                  <c:v>0.95542387584</c:v>
                </c:pt>
                <c:pt idx="314">
                  <c:v>0.35058129489</c:v>
                </c:pt>
                <c:pt idx="315">
                  <c:v>0.92515634893</c:v>
                </c:pt>
                <c:pt idx="316">
                  <c:v>1.05050382631</c:v>
                </c:pt>
                <c:pt idx="317">
                  <c:v>0.31095733372</c:v>
                </c:pt>
                <c:pt idx="318">
                  <c:v>1.41633382365</c:v>
                </c:pt>
                <c:pt idx="319">
                  <c:v>0.12047695501</c:v>
                </c:pt>
                <c:pt idx="320">
                  <c:v>0.76520827342</c:v>
                </c:pt>
                <c:pt idx="321">
                  <c:v>0.89365423712</c:v>
                </c:pt>
                <c:pt idx="322">
                  <c:v>1.08137257658</c:v>
                </c:pt>
                <c:pt idx="323">
                  <c:v>0.64776508618</c:v>
                </c:pt>
                <c:pt idx="324">
                  <c:v>0.36561354875</c:v>
                </c:pt>
                <c:pt idx="325">
                  <c:v>0.11461799892</c:v>
                </c:pt>
                <c:pt idx="326">
                  <c:v>0.34894205994</c:v>
                </c:pt>
                <c:pt idx="327">
                  <c:v>2.495645223249982</c:v>
                </c:pt>
                <c:pt idx="328">
                  <c:v>1.58711793566</c:v>
                </c:pt>
                <c:pt idx="329">
                  <c:v>0.52834789232</c:v>
                </c:pt>
                <c:pt idx="330">
                  <c:v>0.7619800268</c:v>
                </c:pt>
                <c:pt idx="331">
                  <c:v>0.88329515338</c:v>
                </c:pt>
                <c:pt idx="332">
                  <c:v>0.58499723928</c:v>
                </c:pt>
                <c:pt idx="333">
                  <c:v>1.36064587109</c:v>
                </c:pt>
                <c:pt idx="334">
                  <c:v>0.98602007864</c:v>
                </c:pt>
                <c:pt idx="335">
                  <c:v>0.52187110759</c:v>
                </c:pt>
                <c:pt idx="336">
                  <c:v>0.80840698816</c:v>
                </c:pt>
                <c:pt idx="337">
                  <c:v>0.62581430876</c:v>
                </c:pt>
                <c:pt idx="338">
                  <c:v>0.4243602207</c:v>
                </c:pt>
                <c:pt idx="339">
                  <c:v>0.97387869326</c:v>
                </c:pt>
                <c:pt idx="340">
                  <c:v>0.37850626103</c:v>
                </c:pt>
                <c:pt idx="341">
                  <c:v>0.6213369678</c:v>
                </c:pt>
                <c:pt idx="342">
                  <c:v>0.37261254345</c:v>
                </c:pt>
                <c:pt idx="343">
                  <c:v>1.69212887838</c:v>
                </c:pt>
                <c:pt idx="344">
                  <c:v>0.76910311227</c:v>
                </c:pt>
                <c:pt idx="345">
                  <c:v>0.42165212334</c:v>
                </c:pt>
                <c:pt idx="346">
                  <c:v>0.08007975533</c:v>
                </c:pt>
                <c:pt idx="347">
                  <c:v>0.78810807124</c:v>
                </c:pt>
                <c:pt idx="348">
                  <c:v>0.52174460784</c:v>
                </c:pt>
                <c:pt idx="349">
                  <c:v>0.12554159007</c:v>
                </c:pt>
                <c:pt idx="350">
                  <c:v>0.68160020787</c:v>
                </c:pt>
                <c:pt idx="351">
                  <c:v>1.18181237307</c:v>
                </c:pt>
                <c:pt idx="352">
                  <c:v>0.71665865105</c:v>
                </c:pt>
                <c:pt idx="353">
                  <c:v>0.81870835901</c:v>
                </c:pt>
                <c:pt idx="354">
                  <c:v>0.81972513444</c:v>
                </c:pt>
                <c:pt idx="355">
                  <c:v>1.60113569831</c:v>
                </c:pt>
                <c:pt idx="356">
                  <c:v>0.63297933599</c:v>
                </c:pt>
                <c:pt idx="357">
                  <c:v>0.48731848821</c:v>
                </c:pt>
                <c:pt idx="358">
                  <c:v>0.50147420163</c:v>
                </c:pt>
                <c:pt idx="359">
                  <c:v>0.07185183258</c:v>
                </c:pt>
                <c:pt idx="360">
                  <c:v>0.62196670276</c:v>
                </c:pt>
                <c:pt idx="361">
                  <c:v>0.07701224551</c:v>
                </c:pt>
                <c:pt idx="362">
                  <c:v>1.02919008357</c:v>
                </c:pt>
                <c:pt idx="363">
                  <c:v>0.04745550831</c:v>
                </c:pt>
                <c:pt idx="364">
                  <c:v>0.83476393075</c:v>
                </c:pt>
                <c:pt idx="365">
                  <c:v>0.77978493227</c:v>
                </c:pt>
                <c:pt idx="366">
                  <c:v>0.98252653075</c:v>
                </c:pt>
                <c:pt idx="367">
                  <c:v>0.2191760917</c:v>
                </c:pt>
                <c:pt idx="368">
                  <c:v>0.65425459162</c:v>
                </c:pt>
                <c:pt idx="369">
                  <c:v>0.89347456173</c:v>
                </c:pt>
                <c:pt idx="370">
                  <c:v>2.00146860748</c:v>
                </c:pt>
                <c:pt idx="371">
                  <c:v>0.69689127159</c:v>
                </c:pt>
                <c:pt idx="372">
                  <c:v>0.55952425921</c:v>
                </c:pt>
                <c:pt idx="373">
                  <c:v>0.3282054634</c:v>
                </c:pt>
                <c:pt idx="374">
                  <c:v>0.06359490866</c:v>
                </c:pt>
                <c:pt idx="375">
                  <c:v>0.07541986208</c:v>
                </c:pt>
                <c:pt idx="376">
                  <c:v>0.91001375239</c:v>
                </c:pt>
                <c:pt idx="377">
                  <c:v>0.5409181024</c:v>
                </c:pt>
                <c:pt idx="378">
                  <c:v>0.53932662367</c:v>
                </c:pt>
                <c:pt idx="379">
                  <c:v>0.7876542424</c:v>
                </c:pt>
                <c:pt idx="380">
                  <c:v>0.04016022544</c:v>
                </c:pt>
                <c:pt idx="381">
                  <c:v>0.57629999785</c:v>
                </c:pt>
                <c:pt idx="382">
                  <c:v>0.60700410522</c:v>
                </c:pt>
                <c:pt idx="383">
                  <c:v>0.41484658633</c:v>
                </c:pt>
                <c:pt idx="384">
                  <c:v>0.34958191876</c:v>
                </c:pt>
                <c:pt idx="385">
                  <c:v>0.06583487031</c:v>
                </c:pt>
                <c:pt idx="386">
                  <c:v>0.03058175087</c:v>
                </c:pt>
                <c:pt idx="387">
                  <c:v>0.43252088002</c:v>
                </c:pt>
                <c:pt idx="388">
                  <c:v>0.45697846086</c:v>
                </c:pt>
                <c:pt idx="389">
                  <c:v>1.11283439773</c:v>
                </c:pt>
                <c:pt idx="390">
                  <c:v>0.44237049513</c:v>
                </c:pt>
                <c:pt idx="391">
                  <c:v>1.08491319123</c:v>
                </c:pt>
                <c:pt idx="392">
                  <c:v>0.45389969063</c:v>
                </c:pt>
                <c:pt idx="393">
                  <c:v>0.43487174398</c:v>
                </c:pt>
                <c:pt idx="394">
                  <c:v>1.5471032336</c:v>
                </c:pt>
                <c:pt idx="395">
                  <c:v>1.10677310569</c:v>
                </c:pt>
                <c:pt idx="396">
                  <c:v>1.02203662423</c:v>
                </c:pt>
                <c:pt idx="397">
                  <c:v>0.53128214355</c:v>
                </c:pt>
                <c:pt idx="398">
                  <c:v>0.8255697991</c:v>
                </c:pt>
                <c:pt idx="399">
                  <c:v>0.08567518497</c:v>
                </c:pt>
                <c:pt idx="400">
                  <c:v>0.59470758706</c:v>
                </c:pt>
                <c:pt idx="401">
                  <c:v>0.61953832146</c:v>
                </c:pt>
                <c:pt idx="402">
                  <c:v>0.43824235327</c:v>
                </c:pt>
                <c:pt idx="403">
                  <c:v>0.75256894115</c:v>
                </c:pt>
                <c:pt idx="404">
                  <c:v>0.81261660923</c:v>
                </c:pt>
                <c:pt idx="405">
                  <c:v>0.28495690842</c:v>
                </c:pt>
                <c:pt idx="406">
                  <c:v>0.84267364136</c:v>
                </c:pt>
                <c:pt idx="407">
                  <c:v>0.08108277623</c:v>
                </c:pt>
                <c:pt idx="408">
                  <c:v>1.13411639906</c:v>
                </c:pt>
                <c:pt idx="409">
                  <c:v>0.76092949221</c:v>
                </c:pt>
                <c:pt idx="410">
                  <c:v>1.11037947397</c:v>
                </c:pt>
                <c:pt idx="411">
                  <c:v>0.55672181153</c:v>
                </c:pt>
                <c:pt idx="412">
                  <c:v>0.60836715409</c:v>
                </c:pt>
                <c:pt idx="413">
                  <c:v>0.84114197545</c:v>
                </c:pt>
                <c:pt idx="414">
                  <c:v>0.08142290021</c:v>
                </c:pt>
                <c:pt idx="415">
                  <c:v>0.85238605937</c:v>
                </c:pt>
                <c:pt idx="416">
                  <c:v>0.04435614057</c:v>
                </c:pt>
                <c:pt idx="417">
                  <c:v>0.58344460075</c:v>
                </c:pt>
                <c:pt idx="418">
                  <c:v>0.03456934815</c:v>
                </c:pt>
                <c:pt idx="419">
                  <c:v>0.71317443439</c:v>
                </c:pt>
                <c:pt idx="420">
                  <c:v>1.09264786879</c:v>
                </c:pt>
                <c:pt idx="421">
                  <c:v>0.04170128904</c:v>
                </c:pt>
                <c:pt idx="422">
                  <c:v>0.76111394192</c:v>
                </c:pt>
                <c:pt idx="423">
                  <c:v>0.04674075753</c:v>
                </c:pt>
                <c:pt idx="424">
                  <c:v>0.86010132695</c:v>
                </c:pt>
                <c:pt idx="425">
                  <c:v>0.05055750315</c:v>
                </c:pt>
                <c:pt idx="426">
                  <c:v>0.51823398665</c:v>
                </c:pt>
                <c:pt idx="427">
                  <c:v>0.75127336382</c:v>
                </c:pt>
                <c:pt idx="428">
                  <c:v>0.89762045206</c:v>
                </c:pt>
                <c:pt idx="429">
                  <c:v>0.70877829972</c:v>
                </c:pt>
                <c:pt idx="430">
                  <c:v>0.41088401302</c:v>
                </c:pt>
                <c:pt idx="431">
                  <c:v>0.3589622384</c:v>
                </c:pt>
                <c:pt idx="432">
                  <c:v>0.95289709001</c:v>
                </c:pt>
                <c:pt idx="433">
                  <c:v>0.49161225095</c:v>
                </c:pt>
                <c:pt idx="434">
                  <c:v>0.60933268112</c:v>
                </c:pt>
                <c:pt idx="435">
                  <c:v>0.18074744853</c:v>
                </c:pt>
                <c:pt idx="436">
                  <c:v>0.06269011808</c:v>
                </c:pt>
                <c:pt idx="437">
                  <c:v>0.3318254284</c:v>
                </c:pt>
                <c:pt idx="438">
                  <c:v>0.64420186195</c:v>
                </c:pt>
                <c:pt idx="439">
                  <c:v>0.51321945542</c:v>
                </c:pt>
                <c:pt idx="440">
                  <c:v>0.06437491326</c:v>
                </c:pt>
                <c:pt idx="441">
                  <c:v>0.72145535879</c:v>
                </c:pt>
                <c:pt idx="442">
                  <c:v>0.72622556361</c:v>
                </c:pt>
                <c:pt idx="443">
                  <c:v>0.51875098498</c:v>
                </c:pt>
                <c:pt idx="444">
                  <c:v>0.19387066645</c:v>
                </c:pt>
                <c:pt idx="445">
                  <c:v>0.39114795928</c:v>
                </c:pt>
                <c:pt idx="446">
                  <c:v>0.4197737714</c:v>
                </c:pt>
                <c:pt idx="447">
                  <c:v>0.62814475112</c:v>
                </c:pt>
                <c:pt idx="448">
                  <c:v>0.64658993858</c:v>
                </c:pt>
                <c:pt idx="449">
                  <c:v>0.01958194184</c:v>
                </c:pt>
                <c:pt idx="450">
                  <c:v>0.40701232638</c:v>
                </c:pt>
                <c:pt idx="451">
                  <c:v>1.19907690325</c:v>
                </c:pt>
                <c:pt idx="452">
                  <c:v>0.34644794308</c:v>
                </c:pt>
                <c:pt idx="453">
                  <c:v>0.07421551991</c:v>
                </c:pt>
                <c:pt idx="454">
                  <c:v>0.02199061852</c:v>
                </c:pt>
                <c:pt idx="455">
                  <c:v>0.83357480696</c:v>
                </c:pt>
                <c:pt idx="456">
                  <c:v>0.01986549898</c:v>
                </c:pt>
                <c:pt idx="457">
                  <c:v>0.57837312815</c:v>
                </c:pt>
                <c:pt idx="458">
                  <c:v>1.08670962386</c:v>
                </c:pt>
                <c:pt idx="459">
                  <c:v>0.78295112924</c:v>
                </c:pt>
                <c:pt idx="460">
                  <c:v>0.74030839988</c:v>
                </c:pt>
                <c:pt idx="461">
                  <c:v>0.0433805685</c:v>
                </c:pt>
                <c:pt idx="462">
                  <c:v>1.57380465065</c:v>
                </c:pt>
                <c:pt idx="463">
                  <c:v>0.61396303928</c:v>
                </c:pt>
                <c:pt idx="464">
                  <c:v>0.50086317792</c:v>
                </c:pt>
                <c:pt idx="465">
                  <c:v>0.64681961046</c:v>
                </c:pt>
                <c:pt idx="466">
                  <c:v>0.61551638059</c:v>
                </c:pt>
                <c:pt idx="467">
                  <c:v>0.03365878514</c:v>
                </c:pt>
                <c:pt idx="468">
                  <c:v>0.71240509633</c:v>
                </c:pt>
                <c:pt idx="469">
                  <c:v>0.72106755086</c:v>
                </c:pt>
                <c:pt idx="470">
                  <c:v>0.41965799376</c:v>
                </c:pt>
                <c:pt idx="471">
                  <c:v>0.51768029588</c:v>
                </c:pt>
                <c:pt idx="472">
                  <c:v>0.0694094883</c:v>
                </c:pt>
                <c:pt idx="473">
                  <c:v>1.19910603649</c:v>
                </c:pt>
                <c:pt idx="474">
                  <c:v>0.79397541173</c:v>
                </c:pt>
                <c:pt idx="475">
                  <c:v>0.94686317546</c:v>
                </c:pt>
                <c:pt idx="476">
                  <c:v>1.6412426026</c:v>
                </c:pt>
                <c:pt idx="477">
                  <c:v>0.49404247115</c:v>
                </c:pt>
                <c:pt idx="478">
                  <c:v>0.5224406383</c:v>
                </c:pt>
                <c:pt idx="479">
                  <c:v>0.35933809628</c:v>
                </c:pt>
                <c:pt idx="480">
                  <c:v>0.68328827504</c:v>
                </c:pt>
                <c:pt idx="481">
                  <c:v>0.01371696925</c:v>
                </c:pt>
                <c:pt idx="482">
                  <c:v>0.06442339679</c:v>
                </c:pt>
                <c:pt idx="483">
                  <c:v>1.01529007476</c:v>
                </c:pt>
                <c:pt idx="484">
                  <c:v>0.4472785602</c:v>
                </c:pt>
                <c:pt idx="485">
                  <c:v>1.08066191011</c:v>
                </c:pt>
                <c:pt idx="486">
                  <c:v>1.43085698934</c:v>
                </c:pt>
                <c:pt idx="487">
                  <c:v>1.00598541465</c:v>
                </c:pt>
                <c:pt idx="488">
                  <c:v>0.57166629513</c:v>
                </c:pt>
                <c:pt idx="489">
                  <c:v>0.97264214347</c:v>
                </c:pt>
                <c:pt idx="490">
                  <c:v>2.57040461516</c:v>
                </c:pt>
                <c:pt idx="491">
                  <c:v>0.9380567096</c:v>
                </c:pt>
                <c:pt idx="492">
                  <c:v>0.69455627233</c:v>
                </c:pt>
                <c:pt idx="493">
                  <c:v>0.76261663464</c:v>
                </c:pt>
                <c:pt idx="494">
                  <c:v>0.8203469265</c:v>
                </c:pt>
                <c:pt idx="495">
                  <c:v>0.55421828535</c:v>
                </c:pt>
                <c:pt idx="496">
                  <c:v>0.06709462029</c:v>
                </c:pt>
                <c:pt idx="497">
                  <c:v>0.98930066594</c:v>
                </c:pt>
                <c:pt idx="498">
                  <c:v>0.95853435624</c:v>
                </c:pt>
                <c:pt idx="499">
                  <c:v>0.49664611646</c:v>
                </c:pt>
                <c:pt idx="500">
                  <c:v>0.79587883794</c:v>
                </c:pt>
                <c:pt idx="501">
                  <c:v>0.44973872075</c:v>
                </c:pt>
                <c:pt idx="502">
                  <c:v>0.86388905285</c:v>
                </c:pt>
                <c:pt idx="503">
                  <c:v>0.74817969712</c:v>
                </c:pt>
                <c:pt idx="504">
                  <c:v>0.79545074038</c:v>
                </c:pt>
                <c:pt idx="505">
                  <c:v>0.04560633475</c:v>
                </c:pt>
                <c:pt idx="506">
                  <c:v>0.38613976162</c:v>
                </c:pt>
                <c:pt idx="507">
                  <c:v>0.65959432032</c:v>
                </c:pt>
                <c:pt idx="508">
                  <c:v>0.58324694955</c:v>
                </c:pt>
                <c:pt idx="509">
                  <c:v>0.5352640599</c:v>
                </c:pt>
                <c:pt idx="510">
                  <c:v>0.97015901165</c:v>
                </c:pt>
                <c:pt idx="511">
                  <c:v>1.08990212266</c:v>
                </c:pt>
                <c:pt idx="512">
                  <c:v>0.03185891008</c:v>
                </c:pt>
                <c:pt idx="513">
                  <c:v>0.44366542144</c:v>
                </c:pt>
                <c:pt idx="514">
                  <c:v>0.45527558128</c:v>
                </c:pt>
                <c:pt idx="515">
                  <c:v>0.02326711375</c:v>
                </c:pt>
                <c:pt idx="516">
                  <c:v>0.02391896354</c:v>
                </c:pt>
                <c:pt idx="517">
                  <c:v>1.00081765506</c:v>
                </c:pt>
                <c:pt idx="518">
                  <c:v>0.94974849462</c:v>
                </c:pt>
                <c:pt idx="519">
                  <c:v>0.02492321923</c:v>
                </c:pt>
                <c:pt idx="520">
                  <c:v>0.01257567156</c:v>
                </c:pt>
                <c:pt idx="521">
                  <c:v>0.63121860771</c:v>
                </c:pt>
                <c:pt idx="522">
                  <c:v>0.61981857275</c:v>
                </c:pt>
                <c:pt idx="523">
                  <c:v>1.05905004271</c:v>
                </c:pt>
                <c:pt idx="524">
                  <c:v>0.8899634761</c:v>
                </c:pt>
                <c:pt idx="525">
                  <c:v>0.86828915491</c:v>
                </c:pt>
                <c:pt idx="526">
                  <c:v>0.45555163258</c:v>
                </c:pt>
                <c:pt idx="527">
                  <c:v>0.49423598014</c:v>
                </c:pt>
                <c:pt idx="528">
                  <c:v>0.55895504328</c:v>
                </c:pt>
                <c:pt idx="529">
                  <c:v>0.00874444474</c:v>
                </c:pt>
                <c:pt idx="530">
                  <c:v>0.43683265399</c:v>
                </c:pt>
                <c:pt idx="531">
                  <c:v>0.4955287816</c:v>
                </c:pt>
                <c:pt idx="532">
                  <c:v>0.7585271257</c:v>
                </c:pt>
                <c:pt idx="533">
                  <c:v>0.13761346199</c:v>
                </c:pt>
                <c:pt idx="534">
                  <c:v>0.96969524645</c:v>
                </c:pt>
                <c:pt idx="535">
                  <c:v>0.04617017053</c:v>
                </c:pt>
                <c:pt idx="536">
                  <c:v>0.51957003528</c:v>
                </c:pt>
                <c:pt idx="537">
                  <c:v>0.84880324567</c:v>
                </c:pt>
                <c:pt idx="538">
                  <c:v>0.47504637266</c:v>
                </c:pt>
                <c:pt idx="539">
                  <c:v>0.65681436896</c:v>
                </c:pt>
                <c:pt idx="540">
                  <c:v>0.03324100624</c:v>
                </c:pt>
                <c:pt idx="541">
                  <c:v>0.04593867693</c:v>
                </c:pt>
                <c:pt idx="542">
                  <c:v>1.033194797099982</c:v>
                </c:pt>
                <c:pt idx="543">
                  <c:v>0.01034438058</c:v>
                </c:pt>
                <c:pt idx="544">
                  <c:v>0.51910645182</c:v>
                </c:pt>
                <c:pt idx="545">
                  <c:v>0.81440724465</c:v>
                </c:pt>
                <c:pt idx="546">
                  <c:v>0.58931559508</c:v>
                </c:pt>
                <c:pt idx="547">
                  <c:v>0.51029863984</c:v>
                </c:pt>
                <c:pt idx="548">
                  <c:v>0.03822680438</c:v>
                </c:pt>
                <c:pt idx="549">
                  <c:v>0.02314034753</c:v>
                </c:pt>
                <c:pt idx="550">
                  <c:v>0.795809742</c:v>
                </c:pt>
                <c:pt idx="551">
                  <c:v>0.01711976429</c:v>
                </c:pt>
                <c:pt idx="552">
                  <c:v>0.28459147276</c:v>
                </c:pt>
                <c:pt idx="553">
                  <c:v>0.57609701962</c:v>
                </c:pt>
                <c:pt idx="554">
                  <c:v>0.4384283394</c:v>
                </c:pt>
                <c:pt idx="555">
                  <c:v>0.65142740549</c:v>
                </c:pt>
                <c:pt idx="556">
                  <c:v>0.80129439196</c:v>
                </c:pt>
                <c:pt idx="557">
                  <c:v>0.02559956796</c:v>
                </c:pt>
                <c:pt idx="558">
                  <c:v>0.03880791727</c:v>
                </c:pt>
                <c:pt idx="559">
                  <c:v>0.50552423087</c:v>
                </c:pt>
                <c:pt idx="560">
                  <c:v>1.15268619858</c:v>
                </c:pt>
                <c:pt idx="561">
                  <c:v>0.0218927054</c:v>
                </c:pt>
                <c:pt idx="562">
                  <c:v>0.55487723428</c:v>
                </c:pt>
                <c:pt idx="563">
                  <c:v>0.43342449882</c:v>
                </c:pt>
                <c:pt idx="564">
                  <c:v>0.1686571488</c:v>
                </c:pt>
                <c:pt idx="565">
                  <c:v>0.68223630744</c:v>
                </c:pt>
                <c:pt idx="566">
                  <c:v>0.73816059514</c:v>
                </c:pt>
                <c:pt idx="567">
                  <c:v>0.54568710769</c:v>
                </c:pt>
                <c:pt idx="568">
                  <c:v>0.56612221172</c:v>
                </c:pt>
                <c:pt idx="569">
                  <c:v>0.02719689105</c:v>
                </c:pt>
                <c:pt idx="570">
                  <c:v>0.32529032321</c:v>
                </c:pt>
                <c:pt idx="571">
                  <c:v>0.6948913413</c:v>
                </c:pt>
                <c:pt idx="572">
                  <c:v>0.22954123689</c:v>
                </c:pt>
                <c:pt idx="573">
                  <c:v>0.3884430312</c:v>
                </c:pt>
                <c:pt idx="574">
                  <c:v>0.59173089607</c:v>
                </c:pt>
                <c:pt idx="575">
                  <c:v>0.18078973184</c:v>
                </c:pt>
                <c:pt idx="576">
                  <c:v>0.73982517024</c:v>
                </c:pt>
                <c:pt idx="577">
                  <c:v>0.82201120791</c:v>
                </c:pt>
                <c:pt idx="578">
                  <c:v>0.62907985009</c:v>
                </c:pt>
                <c:pt idx="579">
                  <c:v>1.28844661669</c:v>
                </c:pt>
                <c:pt idx="580">
                  <c:v>0.72128708887</c:v>
                </c:pt>
                <c:pt idx="581">
                  <c:v>0.68381235753</c:v>
                </c:pt>
                <c:pt idx="582">
                  <c:v>0.61241336546</c:v>
                </c:pt>
                <c:pt idx="583">
                  <c:v>0.15190350105</c:v>
                </c:pt>
                <c:pt idx="584">
                  <c:v>0.03077365998</c:v>
                </c:pt>
                <c:pt idx="585">
                  <c:v>0.38984969786</c:v>
                </c:pt>
                <c:pt idx="586">
                  <c:v>0.55781824385</c:v>
                </c:pt>
                <c:pt idx="587">
                  <c:v>1.02936796182</c:v>
                </c:pt>
                <c:pt idx="588">
                  <c:v>0.00871201622</c:v>
                </c:pt>
                <c:pt idx="589">
                  <c:v>1.31445319923</c:v>
                </c:pt>
                <c:pt idx="590">
                  <c:v>0.72381651926</c:v>
                </c:pt>
                <c:pt idx="591">
                  <c:v>0.01141074238</c:v>
                </c:pt>
                <c:pt idx="592">
                  <c:v>0.55102215398</c:v>
                </c:pt>
                <c:pt idx="593">
                  <c:v>0.01093519448</c:v>
                </c:pt>
                <c:pt idx="594">
                  <c:v>0.03907687285</c:v>
                </c:pt>
                <c:pt idx="595">
                  <c:v>0.50037200324</c:v>
                </c:pt>
                <c:pt idx="596">
                  <c:v>0.49405897173</c:v>
                </c:pt>
                <c:pt idx="597">
                  <c:v>0.98285770457</c:v>
                </c:pt>
                <c:pt idx="598">
                  <c:v>1.02422681542</c:v>
                </c:pt>
                <c:pt idx="599">
                  <c:v>0.51791102793</c:v>
                </c:pt>
                <c:pt idx="600">
                  <c:v>0.01629355248</c:v>
                </c:pt>
                <c:pt idx="601">
                  <c:v>0.70193737024</c:v>
                </c:pt>
                <c:pt idx="602">
                  <c:v>0.01018736535</c:v>
                </c:pt>
                <c:pt idx="603">
                  <c:v>0.01130929818</c:v>
                </c:pt>
                <c:pt idx="604">
                  <c:v>0.0208863245</c:v>
                </c:pt>
                <c:pt idx="605">
                  <c:v>0.50433982275</c:v>
                </c:pt>
                <c:pt idx="606">
                  <c:v>0.4665490762</c:v>
                </c:pt>
                <c:pt idx="607">
                  <c:v>0.691404075</c:v>
                </c:pt>
                <c:pt idx="608">
                  <c:v>0.84280255221</c:v>
                </c:pt>
                <c:pt idx="609">
                  <c:v>0.59775948416</c:v>
                </c:pt>
                <c:pt idx="610">
                  <c:v>0.01341219626</c:v>
                </c:pt>
                <c:pt idx="611">
                  <c:v>0.77377125908</c:v>
                </c:pt>
                <c:pt idx="612">
                  <c:v>0.72102008836</c:v>
                </c:pt>
                <c:pt idx="613">
                  <c:v>0.39634194969</c:v>
                </c:pt>
                <c:pt idx="614">
                  <c:v>0.97596697136</c:v>
                </c:pt>
                <c:pt idx="615">
                  <c:v>0.41456976141</c:v>
                </c:pt>
                <c:pt idx="616">
                  <c:v>0.01700716468</c:v>
                </c:pt>
                <c:pt idx="617">
                  <c:v>0.67725960785</c:v>
                </c:pt>
                <c:pt idx="618">
                  <c:v>0.77355893064</c:v>
                </c:pt>
                <c:pt idx="619">
                  <c:v>0.9070626561</c:v>
                </c:pt>
                <c:pt idx="620">
                  <c:v>0.01516577451</c:v>
                </c:pt>
                <c:pt idx="621">
                  <c:v>0.05840177881</c:v>
                </c:pt>
                <c:pt idx="622">
                  <c:v>0.23337392173</c:v>
                </c:pt>
                <c:pt idx="623">
                  <c:v>0.00630249129</c:v>
                </c:pt>
                <c:pt idx="624">
                  <c:v>0.02363774198</c:v>
                </c:pt>
                <c:pt idx="625">
                  <c:v>0.58210911741</c:v>
                </c:pt>
                <c:pt idx="626">
                  <c:v>0.23651649273</c:v>
                </c:pt>
                <c:pt idx="627">
                  <c:v>0.53236244776</c:v>
                </c:pt>
                <c:pt idx="628">
                  <c:v>0.26693522588</c:v>
                </c:pt>
                <c:pt idx="629">
                  <c:v>0.28766578869</c:v>
                </c:pt>
                <c:pt idx="630">
                  <c:v>0.82113746833</c:v>
                </c:pt>
                <c:pt idx="631">
                  <c:v>0.40175807416</c:v>
                </c:pt>
                <c:pt idx="632">
                  <c:v>0.84346811706</c:v>
                </c:pt>
                <c:pt idx="633">
                  <c:v>0.44437899524</c:v>
                </c:pt>
                <c:pt idx="634">
                  <c:v>0.10865514437</c:v>
                </c:pt>
                <c:pt idx="635">
                  <c:v>0.50577206634</c:v>
                </c:pt>
                <c:pt idx="636">
                  <c:v>0.71357610981</c:v>
                </c:pt>
                <c:pt idx="637">
                  <c:v>0.53716562382</c:v>
                </c:pt>
                <c:pt idx="638">
                  <c:v>0.78354381514</c:v>
                </c:pt>
                <c:pt idx="639">
                  <c:v>0.51268561024</c:v>
                </c:pt>
                <c:pt idx="640">
                  <c:v>0.32176804276</c:v>
                </c:pt>
                <c:pt idx="641">
                  <c:v>0.83772403627</c:v>
                </c:pt>
                <c:pt idx="642">
                  <c:v>0.37021550543</c:v>
                </c:pt>
                <c:pt idx="643">
                  <c:v>0.965669942</c:v>
                </c:pt>
                <c:pt idx="644">
                  <c:v>0.00946095126</c:v>
                </c:pt>
                <c:pt idx="645">
                  <c:v>1.32069689357</c:v>
                </c:pt>
                <c:pt idx="646">
                  <c:v>0.3689975616</c:v>
                </c:pt>
                <c:pt idx="647">
                  <c:v>0.86945267621</c:v>
                </c:pt>
                <c:pt idx="648">
                  <c:v>0.01149376851</c:v>
                </c:pt>
                <c:pt idx="649">
                  <c:v>0.70669510141</c:v>
                </c:pt>
                <c:pt idx="650">
                  <c:v>1.18314020657</c:v>
                </c:pt>
                <c:pt idx="651">
                  <c:v>0.84359161578</c:v>
                </c:pt>
                <c:pt idx="652">
                  <c:v>0.61951195914</c:v>
                </c:pt>
                <c:pt idx="653">
                  <c:v>1.1140634131</c:v>
                </c:pt>
                <c:pt idx="654">
                  <c:v>0.59870031652</c:v>
                </c:pt>
                <c:pt idx="655">
                  <c:v>0.48131916427</c:v>
                </c:pt>
                <c:pt idx="656">
                  <c:v>0.54351616824</c:v>
                </c:pt>
                <c:pt idx="657">
                  <c:v>0.247731842</c:v>
                </c:pt>
                <c:pt idx="658">
                  <c:v>0.00276174696</c:v>
                </c:pt>
                <c:pt idx="659">
                  <c:v>0.63416631837</c:v>
                </c:pt>
                <c:pt idx="660">
                  <c:v>0.66806940937</c:v>
                </c:pt>
                <c:pt idx="661">
                  <c:v>0.328789251</c:v>
                </c:pt>
                <c:pt idx="662">
                  <c:v>0.01516668084</c:v>
                </c:pt>
                <c:pt idx="663">
                  <c:v>0.81874284037</c:v>
                </c:pt>
                <c:pt idx="664">
                  <c:v>0.0143961336</c:v>
                </c:pt>
                <c:pt idx="665">
                  <c:v>0.01964824843</c:v>
                </c:pt>
                <c:pt idx="666">
                  <c:v>0.59908352697</c:v>
                </c:pt>
                <c:pt idx="667">
                  <c:v>0.50489031878</c:v>
                </c:pt>
                <c:pt idx="668">
                  <c:v>0.52312800898</c:v>
                </c:pt>
                <c:pt idx="669">
                  <c:v>0.62940678484</c:v>
                </c:pt>
                <c:pt idx="670">
                  <c:v>0.75782111177</c:v>
                </c:pt>
                <c:pt idx="671">
                  <c:v>0.70146508992</c:v>
                </c:pt>
                <c:pt idx="672">
                  <c:v>0.00501194301</c:v>
                </c:pt>
                <c:pt idx="673">
                  <c:v>0.72181401933</c:v>
                </c:pt>
                <c:pt idx="674">
                  <c:v>0.02277163539</c:v>
                </c:pt>
                <c:pt idx="675">
                  <c:v>0.02170521603</c:v>
                </c:pt>
                <c:pt idx="676">
                  <c:v>0.58425183714</c:v>
                </c:pt>
                <c:pt idx="677">
                  <c:v>0.27171859132</c:v>
                </c:pt>
                <c:pt idx="678">
                  <c:v>0.73187570284</c:v>
                </c:pt>
                <c:pt idx="679">
                  <c:v>0.35507046581</c:v>
                </c:pt>
                <c:pt idx="680">
                  <c:v>0.7543090367</c:v>
                </c:pt>
                <c:pt idx="681">
                  <c:v>0.02232306314</c:v>
                </c:pt>
                <c:pt idx="682">
                  <c:v>0.52783093997</c:v>
                </c:pt>
                <c:pt idx="683">
                  <c:v>0.88096010345</c:v>
                </c:pt>
                <c:pt idx="684">
                  <c:v>0.99407611944</c:v>
                </c:pt>
                <c:pt idx="685">
                  <c:v>0.33199003413</c:v>
                </c:pt>
                <c:pt idx="686">
                  <c:v>0.49342723175</c:v>
                </c:pt>
                <c:pt idx="687">
                  <c:v>0.63176385227</c:v>
                </c:pt>
                <c:pt idx="688">
                  <c:v>0.01420242161</c:v>
                </c:pt>
                <c:pt idx="689">
                  <c:v>0.55705384995</c:v>
                </c:pt>
                <c:pt idx="690">
                  <c:v>0.66704174128</c:v>
                </c:pt>
                <c:pt idx="691">
                  <c:v>0.00623331991</c:v>
                </c:pt>
                <c:pt idx="692">
                  <c:v>0.58871603841</c:v>
                </c:pt>
                <c:pt idx="693">
                  <c:v>0.6180668672</c:v>
                </c:pt>
                <c:pt idx="694">
                  <c:v>0.95047693244</c:v>
                </c:pt>
                <c:pt idx="695">
                  <c:v>0.14618326451</c:v>
                </c:pt>
                <c:pt idx="696">
                  <c:v>0.66551988283</c:v>
                </c:pt>
                <c:pt idx="697">
                  <c:v>0.00751890335</c:v>
                </c:pt>
                <c:pt idx="698">
                  <c:v>0.33759246785</c:v>
                </c:pt>
                <c:pt idx="699">
                  <c:v>0.29098155858</c:v>
                </c:pt>
                <c:pt idx="700">
                  <c:v>0.00644475892</c:v>
                </c:pt>
                <c:pt idx="701">
                  <c:v>0.02083500932</c:v>
                </c:pt>
                <c:pt idx="702">
                  <c:v>1.37764070987</c:v>
                </c:pt>
                <c:pt idx="703">
                  <c:v>0.90870566026</c:v>
                </c:pt>
                <c:pt idx="704">
                  <c:v>1.20892801752</c:v>
                </c:pt>
                <c:pt idx="705">
                  <c:v>0.68928642066</c:v>
                </c:pt>
                <c:pt idx="706">
                  <c:v>0.44218856245</c:v>
                </c:pt>
                <c:pt idx="707">
                  <c:v>0.98390594264</c:v>
                </c:pt>
                <c:pt idx="708">
                  <c:v>0.31676111942</c:v>
                </c:pt>
                <c:pt idx="709">
                  <c:v>1.60314945711</c:v>
                </c:pt>
                <c:pt idx="710">
                  <c:v>0.43370673976</c:v>
                </c:pt>
                <c:pt idx="711">
                  <c:v>0.8420856406</c:v>
                </c:pt>
                <c:pt idx="712">
                  <c:v>0.28387622295</c:v>
                </c:pt>
                <c:pt idx="713">
                  <c:v>0.00400354168</c:v>
                </c:pt>
                <c:pt idx="714">
                  <c:v>0.07316846428</c:v>
                </c:pt>
                <c:pt idx="715">
                  <c:v>1.00942195031</c:v>
                </c:pt>
                <c:pt idx="716">
                  <c:v>0.75479770745</c:v>
                </c:pt>
                <c:pt idx="717">
                  <c:v>0.00606786181</c:v>
                </c:pt>
                <c:pt idx="718">
                  <c:v>0.49482802825</c:v>
                </c:pt>
                <c:pt idx="719">
                  <c:v>0.56180789574</c:v>
                </c:pt>
                <c:pt idx="720">
                  <c:v>0.48406877772</c:v>
                </c:pt>
                <c:pt idx="721">
                  <c:v>0.56647038304</c:v>
                </c:pt>
                <c:pt idx="722">
                  <c:v>0.52530347018</c:v>
                </c:pt>
                <c:pt idx="723">
                  <c:v>0.94437813518</c:v>
                </c:pt>
                <c:pt idx="724">
                  <c:v>0.04334445194</c:v>
                </c:pt>
                <c:pt idx="725">
                  <c:v>1.32327001121</c:v>
                </c:pt>
                <c:pt idx="726">
                  <c:v>0.02145854668</c:v>
                </c:pt>
                <c:pt idx="727">
                  <c:v>0.42585206497</c:v>
                </c:pt>
                <c:pt idx="728">
                  <c:v>0.01904946007</c:v>
                </c:pt>
                <c:pt idx="729">
                  <c:v>0.78587884682</c:v>
                </c:pt>
                <c:pt idx="730">
                  <c:v>0.04295440942</c:v>
                </c:pt>
                <c:pt idx="731">
                  <c:v>0.54638185054</c:v>
                </c:pt>
                <c:pt idx="732">
                  <c:v>0.59599958348</c:v>
                </c:pt>
                <c:pt idx="733">
                  <c:v>0.00672047719</c:v>
                </c:pt>
                <c:pt idx="734">
                  <c:v>0.52101952579</c:v>
                </c:pt>
                <c:pt idx="735">
                  <c:v>0.2430837119</c:v>
                </c:pt>
                <c:pt idx="736">
                  <c:v>0.0123871508</c:v>
                </c:pt>
                <c:pt idx="737">
                  <c:v>0.01675881569</c:v>
                </c:pt>
                <c:pt idx="738">
                  <c:v>0.44052917184</c:v>
                </c:pt>
                <c:pt idx="739">
                  <c:v>0.43254175113</c:v>
                </c:pt>
                <c:pt idx="740">
                  <c:v>0.67126867877</c:v>
                </c:pt>
                <c:pt idx="741">
                  <c:v>0.3512879384</c:v>
                </c:pt>
                <c:pt idx="742">
                  <c:v>0.65062432161</c:v>
                </c:pt>
                <c:pt idx="743">
                  <c:v>0.87941502274</c:v>
                </c:pt>
                <c:pt idx="744">
                  <c:v>0.62769174396</c:v>
                </c:pt>
                <c:pt idx="745">
                  <c:v>0.70059503634</c:v>
                </c:pt>
                <c:pt idx="746">
                  <c:v>0.30432023425</c:v>
                </c:pt>
                <c:pt idx="747">
                  <c:v>0.28665999495</c:v>
                </c:pt>
                <c:pt idx="748">
                  <c:v>0.11393279874</c:v>
                </c:pt>
                <c:pt idx="749">
                  <c:v>0.01637127393</c:v>
                </c:pt>
                <c:pt idx="750">
                  <c:v>0.54624646896</c:v>
                </c:pt>
                <c:pt idx="751">
                  <c:v>0.38765732772</c:v>
                </c:pt>
                <c:pt idx="752">
                  <c:v>0.43353604314</c:v>
                </c:pt>
                <c:pt idx="753">
                  <c:v>0.56380710949</c:v>
                </c:pt>
                <c:pt idx="754">
                  <c:v>0.85033391777</c:v>
                </c:pt>
                <c:pt idx="755">
                  <c:v>0.05960597911</c:v>
                </c:pt>
                <c:pt idx="756">
                  <c:v>0.74030820631</c:v>
                </c:pt>
                <c:pt idx="757">
                  <c:v>0.35032686894</c:v>
                </c:pt>
                <c:pt idx="758">
                  <c:v>0.6384997853</c:v>
                </c:pt>
                <c:pt idx="759">
                  <c:v>0.52177365198</c:v>
                </c:pt>
                <c:pt idx="760">
                  <c:v>1.1546021927</c:v>
                </c:pt>
                <c:pt idx="761">
                  <c:v>0.81071392496</c:v>
                </c:pt>
                <c:pt idx="762">
                  <c:v>0.45711859723</c:v>
                </c:pt>
                <c:pt idx="763">
                  <c:v>1.46584070225</c:v>
                </c:pt>
                <c:pt idx="764">
                  <c:v>0.38152575998</c:v>
                </c:pt>
                <c:pt idx="765">
                  <c:v>1.08720625877</c:v>
                </c:pt>
                <c:pt idx="766">
                  <c:v>0.47080649161</c:v>
                </c:pt>
                <c:pt idx="767">
                  <c:v>1.01931033053</c:v>
                </c:pt>
                <c:pt idx="768">
                  <c:v>0.62955862612</c:v>
                </c:pt>
                <c:pt idx="769">
                  <c:v>0.00508938712</c:v>
                </c:pt>
                <c:pt idx="770">
                  <c:v>0.61649771035</c:v>
                </c:pt>
                <c:pt idx="771">
                  <c:v>0.01251422969</c:v>
                </c:pt>
                <c:pt idx="772">
                  <c:v>0.7391160963</c:v>
                </c:pt>
                <c:pt idx="773">
                  <c:v>0.49003800208</c:v>
                </c:pt>
                <c:pt idx="774">
                  <c:v>0.00712792696</c:v>
                </c:pt>
                <c:pt idx="775">
                  <c:v>0.40413157594</c:v>
                </c:pt>
                <c:pt idx="776">
                  <c:v>1.23683562666</c:v>
                </c:pt>
                <c:pt idx="777">
                  <c:v>0.27267248872</c:v>
                </c:pt>
                <c:pt idx="778">
                  <c:v>0.00600501379</c:v>
                </c:pt>
                <c:pt idx="779">
                  <c:v>0.31468826792</c:v>
                </c:pt>
                <c:pt idx="780">
                  <c:v>0.5177378534</c:v>
                </c:pt>
                <c:pt idx="781">
                  <c:v>0.23142377023</c:v>
                </c:pt>
                <c:pt idx="782">
                  <c:v>0.7483046598</c:v>
                </c:pt>
                <c:pt idx="783">
                  <c:v>0.57812190675</c:v>
                </c:pt>
                <c:pt idx="784">
                  <c:v>0.00454303469</c:v>
                </c:pt>
                <c:pt idx="785">
                  <c:v>0.75818836218</c:v>
                </c:pt>
                <c:pt idx="786">
                  <c:v>0.79834978226</c:v>
                </c:pt>
                <c:pt idx="787">
                  <c:v>0.00523001368</c:v>
                </c:pt>
                <c:pt idx="788">
                  <c:v>0.73587447099</c:v>
                </c:pt>
                <c:pt idx="789">
                  <c:v>0.42452583249</c:v>
                </c:pt>
                <c:pt idx="790">
                  <c:v>1.03720153072</c:v>
                </c:pt>
                <c:pt idx="791">
                  <c:v>0.5171237536</c:v>
                </c:pt>
                <c:pt idx="792">
                  <c:v>0.34165819893</c:v>
                </c:pt>
                <c:pt idx="793">
                  <c:v>0.39281485626</c:v>
                </c:pt>
                <c:pt idx="794">
                  <c:v>0.78658629332</c:v>
                </c:pt>
                <c:pt idx="795">
                  <c:v>0.01875655108</c:v>
                </c:pt>
                <c:pt idx="796">
                  <c:v>0.54575561627</c:v>
                </c:pt>
                <c:pt idx="797">
                  <c:v>0.57065823046</c:v>
                </c:pt>
                <c:pt idx="798">
                  <c:v>0.41098361674</c:v>
                </c:pt>
                <c:pt idx="799">
                  <c:v>0.00221245257</c:v>
                </c:pt>
                <c:pt idx="800">
                  <c:v>0.53644299584</c:v>
                </c:pt>
                <c:pt idx="801">
                  <c:v>0.64377331835</c:v>
                </c:pt>
                <c:pt idx="802">
                  <c:v>0.00549134454</c:v>
                </c:pt>
                <c:pt idx="803">
                  <c:v>0.10409868608</c:v>
                </c:pt>
                <c:pt idx="804">
                  <c:v>0.81916993103</c:v>
                </c:pt>
                <c:pt idx="805">
                  <c:v>0.98362775387</c:v>
                </c:pt>
                <c:pt idx="806">
                  <c:v>0.0827501584</c:v>
                </c:pt>
                <c:pt idx="807">
                  <c:v>0.02938376445</c:v>
                </c:pt>
                <c:pt idx="808">
                  <c:v>0.89124383089</c:v>
                </c:pt>
                <c:pt idx="809">
                  <c:v>0.01423728583</c:v>
                </c:pt>
                <c:pt idx="810">
                  <c:v>1.04550630413</c:v>
                </c:pt>
                <c:pt idx="811">
                  <c:v>0.3994271632</c:v>
                </c:pt>
                <c:pt idx="812">
                  <c:v>0.7576915862</c:v>
                </c:pt>
                <c:pt idx="813">
                  <c:v>1.20516319461</c:v>
                </c:pt>
                <c:pt idx="814">
                  <c:v>0.36034781188</c:v>
                </c:pt>
                <c:pt idx="815">
                  <c:v>0.82404761887</c:v>
                </c:pt>
                <c:pt idx="816">
                  <c:v>0.20502193675</c:v>
                </c:pt>
                <c:pt idx="817">
                  <c:v>1.0104526725</c:v>
                </c:pt>
                <c:pt idx="818">
                  <c:v>0.72911707869</c:v>
                </c:pt>
                <c:pt idx="819">
                  <c:v>0.83921401118</c:v>
                </c:pt>
                <c:pt idx="820">
                  <c:v>0.02043992024</c:v>
                </c:pt>
                <c:pt idx="821">
                  <c:v>0.75298623916</c:v>
                </c:pt>
                <c:pt idx="822">
                  <c:v>1.02413856717</c:v>
                </c:pt>
                <c:pt idx="823">
                  <c:v>0.00174321124</c:v>
                </c:pt>
                <c:pt idx="824">
                  <c:v>0.31582815943</c:v>
                </c:pt>
                <c:pt idx="825">
                  <c:v>0.75235586024</c:v>
                </c:pt>
                <c:pt idx="826">
                  <c:v>0.65310620189</c:v>
                </c:pt>
                <c:pt idx="827">
                  <c:v>0.56759611992</c:v>
                </c:pt>
                <c:pt idx="828">
                  <c:v>0.39579639913</c:v>
                </c:pt>
                <c:pt idx="829">
                  <c:v>0.9336641954</c:v>
                </c:pt>
                <c:pt idx="830">
                  <c:v>0.27806690275</c:v>
                </c:pt>
                <c:pt idx="831">
                  <c:v>0.02107027395</c:v>
                </c:pt>
                <c:pt idx="832">
                  <c:v>0.32463208471</c:v>
                </c:pt>
                <c:pt idx="833">
                  <c:v>0.74966549966</c:v>
                </c:pt>
                <c:pt idx="834">
                  <c:v>0.8121830539</c:v>
                </c:pt>
                <c:pt idx="835">
                  <c:v>1.54701298795</c:v>
                </c:pt>
                <c:pt idx="836">
                  <c:v>0.07652547168</c:v>
                </c:pt>
                <c:pt idx="837">
                  <c:v>0.51110467138</c:v>
                </c:pt>
                <c:pt idx="838">
                  <c:v>0.0033867504</c:v>
                </c:pt>
                <c:pt idx="839">
                  <c:v>0.00793475837</c:v>
                </c:pt>
                <c:pt idx="840">
                  <c:v>0.62251156048</c:v>
                </c:pt>
                <c:pt idx="841">
                  <c:v>0.00602924226</c:v>
                </c:pt>
                <c:pt idx="842">
                  <c:v>0.00607037994</c:v>
                </c:pt>
                <c:pt idx="843">
                  <c:v>0.27530241642</c:v>
                </c:pt>
                <c:pt idx="844">
                  <c:v>0.64541301138</c:v>
                </c:pt>
                <c:pt idx="845">
                  <c:v>0.1152872903</c:v>
                </c:pt>
                <c:pt idx="846">
                  <c:v>0.03776038546</c:v>
                </c:pt>
                <c:pt idx="847">
                  <c:v>0.012989515</c:v>
                </c:pt>
                <c:pt idx="848">
                  <c:v>0.3057434978</c:v>
                </c:pt>
                <c:pt idx="849">
                  <c:v>0.00310709566</c:v>
                </c:pt>
                <c:pt idx="850">
                  <c:v>0.68413733517</c:v>
                </c:pt>
                <c:pt idx="851">
                  <c:v>0.43858691464</c:v>
                </c:pt>
                <c:pt idx="852">
                  <c:v>1.05004971858</c:v>
                </c:pt>
                <c:pt idx="853">
                  <c:v>0.16226512647</c:v>
                </c:pt>
                <c:pt idx="854">
                  <c:v>0.87677285589</c:v>
                </c:pt>
                <c:pt idx="855">
                  <c:v>0.56743203479</c:v>
                </c:pt>
                <c:pt idx="856">
                  <c:v>0.5834820018</c:v>
                </c:pt>
                <c:pt idx="857">
                  <c:v>0.00550859832</c:v>
                </c:pt>
                <c:pt idx="858">
                  <c:v>0.37927808866</c:v>
                </c:pt>
                <c:pt idx="859">
                  <c:v>0.0367395566</c:v>
                </c:pt>
                <c:pt idx="860">
                  <c:v>0.83689215821</c:v>
                </c:pt>
                <c:pt idx="861">
                  <c:v>0.00338373896</c:v>
                </c:pt>
                <c:pt idx="862">
                  <c:v>0.26030040084</c:v>
                </c:pt>
                <c:pt idx="863">
                  <c:v>0.05087489129</c:v>
                </c:pt>
                <c:pt idx="864">
                  <c:v>0.54900823077</c:v>
                </c:pt>
                <c:pt idx="865">
                  <c:v>0.40726534733</c:v>
                </c:pt>
                <c:pt idx="866">
                  <c:v>0.61162798564</c:v>
                </c:pt>
                <c:pt idx="867">
                  <c:v>1.04174172969</c:v>
                </c:pt>
                <c:pt idx="868">
                  <c:v>0.01812615348</c:v>
                </c:pt>
                <c:pt idx="869">
                  <c:v>0.03032809896</c:v>
                </c:pt>
                <c:pt idx="870">
                  <c:v>0.01070047573</c:v>
                </c:pt>
                <c:pt idx="871">
                  <c:v>0.0036554195</c:v>
                </c:pt>
                <c:pt idx="872">
                  <c:v>0.41613562246</c:v>
                </c:pt>
                <c:pt idx="873">
                  <c:v>0.00427859555</c:v>
                </c:pt>
                <c:pt idx="874">
                  <c:v>0.70104055311</c:v>
                </c:pt>
                <c:pt idx="875">
                  <c:v>0.76889510145</c:v>
                </c:pt>
                <c:pt idx="876">
                  <c:v>0.00926629881</c:v>
                </c:pt>
                <c:pt idx="877">
                  <c:v>0.00896517091</c:v>
                </c:pt>
                <c:pt idx="878">
                  <c:v>0.00063903257</c:v>
                </c:pt>
                <c:pt idx="879">
                  <c:v>0.22539036625</c:v>
                </c:pt>
                <c:pt idx="880">
                  <c:v>0.00691745701</c:v>
                </c:pt>
                <c:pt idx="881">
                  <c:v>0.44120186228</c:v>
                </c:pt>
                <c:pt idx="882">
                  <c:v>0.31597926837</c:v>
                </c:pt>
                <c:pt idx="883">
                  <c:v>0.29949797303</c:v>
                </c:pt>
                <c:pt idx="884">
                  <c:v>0.24934010403</c:v>
                </c:pt>
                <c:pt idx="885">
                  <c:v>0.31162470908</c:v>
                </c:pt>
                <c:pt idx="886">
                  <c:v>1.44304924809</c:v>
                </c:pt>
                <c:pt idx="887">
                  <c:v>0.61209558934</c:v>
                </c:pt>
                <c:pt idx="888">
                  <c:v>0.26352916541</c:v>
                </c:pt>
                <c:pt idx="889">
                  <c:v>0.24906258945</c:v>
                </c:pt>
                <c:pt idx="890">
                  <c:v>0.61899601275</c:v>
                </c:pt>
                <c:pt idx="891">
                  <c:v>0.39887095039</c:v>
                </c:pt>
                <c:pt idx="892">
                  <c:v>0.45256664492</c:v>
                </c:pt>
                <c:pt idx="893">
                  <c:v>0.34492631645</c:v>
                </c:pt>
                <c:pt idx="894">
                  <c:v>0.00903761843</c:v>
                </c:pt>
                <c:pt idx="895">
                  <c:v>0.77175210119</c:v>
                </c:pt>
                <c:pt idx="896">
                  <c:v>0.75518852973</c:v>
                </c:pt>
                <c:pt idx="897">
                  <c:v>0.75996687295</c:v>
                </c:pt>
                <c:pt idx="898">
                  <c:v>0.7219332149</c:v>
                </c:pt>
                <c:pt idx="899">
                  <c:v>0.85999568221</c:v>
                </c:pt>
                <c:pt idx="900">
                  <c:v>0.88117293579</c:v>
                </c:pt>
                <c:pt idx="901">
                  <c:v>1.10029824278</c:v>
                </c:pt>
                <c:pt idx="902">
                  <c:v>0.03779343851</c:v>
                </c:pt>
                <c:pt idx="903">
                  <c:v>0.69872392872</c:v>
                </c:pt>
                <c:pt idx="904">
                  <c:v>0.32890113694</c:v>
                </c:pt>
                <c:pt idx="905">
                  <c:v>1.13665870168</c:v>
                </c:pt>
                <c:pt idx="906">
                  <c:v>0.57769718239</c:v>
                </c:pt>
                <c:pt idx="907">
                  <c:v>0.00474132798</c:v>
                </c:pt>
                <c:pt idx="908">
                  <c:v>0.42719523944</c:v>
                </c:pt>
                <c:pt idx="909">
                  <c:v>1.21125747542</c:v>
                </c:pt>
                <c:pt idx="910">
                  <c:v>1.04378104498</c:v>
                </c:pt>
                <c:pt idx="911">
                  <c:v>0.0016088164</c:v>
                </c:pt>
                <c:pt idx="912">
                  <c:v>0.54499359652</c:v>
                </c:pt>
                <c:pt idx="913">
                  <c:v>0.25208234413</c:v>
                </c:pt>
                <c:pt idx="914">
                  <c:v>0.72504493572</c:v>
                </c:pt>
                <c:pt idx="915">
                  <c:v>0.00372481905</c:v>
                </c:pt>
                <c:pt idx="916">
                  <c:v>0.85473037844</c:v>
                </c:pt>
                <c:pt idx="917">
                  <c:v>0.82265368229</c:v>
                </c:pt>
                <c:pt idx="918">
                  <c:v>0.40245059771</c:v>
                </c:pt>
                <c:pt idx="919">
                  <c:v>0.03251884518</c:v>
                </c:pt>
                <c:pt idx="920">
                  <c:v>0.63328225796</c:v>
                </c:pt>
                <c:pt idx="921">
                  <c:v>0.87189121463</c:v>
                </c:pt>
                <c:pt idx="922">
                  <c:v>0.72313901259</c:v>
                </c:pt>
                <c:pt idx="923">
                  <c:v>0.85431544994</c:v>
                </c:pt>
                <c:pt idx="924">
                  <c:v>0.86141108216</c:v>
                </c:pt>
                <c:pt idx="925">
                  <c:v>0.02420659354</c:v>
                </c:pt>
                <c:pt idx="926">
                  <c:v>0.44255863246</c:v>
                </c:pt>
                <c:pt idx="927">
                  <c:v>0.01742444702</c:v>
                </c:pt>
                <c:pt idx="928">
                  <c:v>0.74428634227</c:v>
                </c:pt>
                <c:pt idx="929">
                  <c:v>0.638564218</c:v>
                </c:pt>
                <c:pt idx="930">
                  <c:v>0.08761251491</c:v>
                </c:pt>
                <c:pt idx="931">
                  <c:v>0.02657443586</c:v>
                </c:pt>
                <c:pt idx="932">
                  <c:v>0.3213041321</c:v>
                </c:pt>
                <c:pt idx="933">
                  <c:v>0.14719062393</c:v>
                </c:pt>
                <c:pt idx="934">
                  <c:v>0.38006668133</c:v>
                </c:pt>
                <c:pt idx="935">
                  <c:v>0.00299493523</c:v>
                </c:pt>
                <c:pt idx="936">
                  <c:v>0.45665343142</c:v>
                </c:pt>
                <c:pt idx="937">
                  <c:v>0.0005270976</c:v>
                </c:pt>
                <c:pt idx="938">
                  <c:v>0.56033173123</c:v>
                </c:pt>
                <c:pt idx="939">
                  <c:v>0.24909741474</c:v>
                </c:pt>
                <c:pt idx="940">
                  <c:v>0.25900507859</c:v>
                </c:pt>
                <c:pt idx="941">
                  <c:v>0.00797331139</c:v>
                </c:pt>
                <c:pt idx="942">
                  <c:v>1.14703217845</c:v>
                </c:pt>
                <c:pt idx="943">
                  <c:v>0.05381896511</c:v>
                </c:pt>
                <c:pt idx="944">
                  <c:v>0.02690722441</c:v>
                </c:pt>
                <c:pt idx="945">
                  <c:v>1.60717031738</c:v>
                </c:pt>
                <c:pt idx="946">
                  <c:v>0.33173920719</c:v>
                </c:pt>
                <c:pt idx="947">
                  <c:v>0.93665859477</c:v>
                </c:pt>
                <c:pt idx="948">
                  <c:v>0.62912803144</c:v>
                </c:pt>
                <c:pt idx="949">
                  <c:v>0.36750769551</c:v>
                </c:pt>
                <c:pt idx="950">
                  <c:v>0.6063208422</c:v>
                </c:pt>
                <c:pt idx="951">
                  <c:v>0.64958338804</c:v>
                </c:pt>
                <c:pt idx="952">
                  <c:v>0.00173014126</c:v>
                </c:pt>
                <c:pt idx="953">
                  <c:v>0.22354069235</c:v>
                </c:pt>
                <c:pt idx="954">
                  <c:v>0.01792308453</c:v>
                </c:pt>
                <c:pt idx="955">
                  <c:v>1.01048435349</c:v>
                </c:pt>
                <c:pt idx="956">
                  <c:v>0.52018898872</c:v>
                </c:pt>
                <c:pt idx="957">
                  <c:v>0.46908698954</c:v>
                </c:pt>
                <c:pt idx="958">
                  <c:v>0.0768369239</c:v>
                </c:pt>
                <c:pt idx="959">
                  <c:v>0.00407019851</c:v>
                </c:pt>
                <c:pt idx="960">
                  <c:v>0.01055387816</c:v>
                </c:pt>
                <c:pt idx="961">
                  <c:v>0.56928237029</c:v>
                </c:pt>
                <c:pt idx="962">
                  <c:v>0.38848978547</c:v>
                </c:pt>
                <c:pt idx="963">
                  <c:v>1.33118270464</c:v>
                </c:pt>
                <c:pt idx="964">
                  <c:v>1.01464533792</c:v>
                </c:pt>
                <c:pt idx="965">
                  <c:v>0.49409687879</c:v>
                </c:pt>
                <c:pt idx="966">
                  <c:v>0.00502808962</c:v>
                </c:pt>
                <c:pt idx="967">
                  <c:v>0.49833433678</c:v>
                </c:pt>
                <c:pt idx="968">
                  <c:v>0.0137564012</c:v>
                </c:pt>
                <c:pt idx="969">
                  <c:v>0.57100511148</c:v>
                </c:pt>
                <c:pt idx="970">
                  <c:v>0.70954730869</c:v>
                </c:pt>
                <c:pt idx="971">
                  <c:v>0.90585809332</c:v>
                </c:pt>
                <c:pt idx="972">
                  <c:v>0.56810283083</c:v>
                </c:pt>
                <c:pt idx="973">
                  <c:v>0.21365900865</c:v>
                </c:pt>
                <c:pt idx="974">
                  <c:v>0.58231656788</c:v>
                </c:pt>
                <c:pt idx="975">
                  <c:v>0.02005236652</c:v>
                </c:pt>
                <c:pt idx="976">
                  <c:v>0.95096000262</c:v>
                </c:pt>
                <c:pt idx="977">
                  <c:v>0.00310318836</c:v>
                </c:pt>
                <c:pt idx="978">
                  <c:v>0.20267506339</c:v>
                </c:pt>
                <c:pt idx="979">
                  <c:v>0.53170975077</c:v>
                </c:pt>
                <c:pt idx="980">
                  <c:v>0.00328449174</c:v>
                </c:pt>
                <c:pt idx="981">
                  <c:v>0.57721217851</c:v>
                </c:pt>
                <c:pt idx="982">
                  <c:v>0.01421496912</c:v>
                </c:pt>
                <c:pt idx="983">
                  <c:v>0.00406664211</c:v>
                </c:pt>
                <c:pt idx="984">
                  <c:v>0.4128646996</c:v>
                </c:pt>
                <c:pt idx="985">
                  <c:v>0.36596026583</c:v>
                </c:pt>
                <c:pt idx="986">
                  <c:v>0.21557170406</c:v>
                </c:pt>
                <c:pt idx="987">
                  <c:v>0.12958852705</c:v>
                </c:pt>
                <c:pt idx="988">
                  <c:v>0.69242955747</c:v>
                </c:pt>
                <c:pt idx="989">
                  <c:v>0.77114319938</c:v>
                </c:pt>
                <c:pt idx="990">
                  <c:v>0.0022279712</c:v>
                </c:pt>
                <c:pt idx="991">
                  <c:v>1.60838283012</c:v>
                </c:pt>
                <c:pt idx="992">
                  <c:v>0.26377774334</c:v>
                </c:pt>
                <c:pt idx="993">
                  <c:v>0.00060065853</c:v>
                </c:pt>
                <c:pt idx="994">
                  <c:v>0.46174449047</c:v>
                </c:pt>
                <c:pt idx="995">
                  <c:v>0.26240124813</c:v>
                </c:pt>
                <c:pt idx="996">
                  <c:v>0.27047001754</c:v>
                </c:pt>
                <c:pt idx="997">
                  <c:v>0.19376491741</c:v>
                </c:pt>
                <c:pt idx="998">
                  <c:v>0.00245078153</c:v>
                </c:pt>
                <c:pt idx="999">
                  <c:v>0.31381921886</c:v>
                </c:pt>
                <c:pt idx="1000">
                  <c:v>0.01196525358</c:v>
                </c:pt>
                <c:pt idx="1001">
                  <c:v>1.35987481691</c:v>
                </c:pt>
                <c:pt idx="1002">
                  <c:v>0.36923920762</c:v>
                </c:pt>
                <c:pt idx="1003">
                  <c:v>0.47324204315</c:v>
                </c:pt>
                <c:pt idx="1004">
                  <c:v>0.79950706282</c:v>
                </c:pt>
                <c:pt idx="1005">
                  <c:v>0.44872151949</c:v>
                </c:pt>
                <c:pt idx="1006">
                  <c:v>1.79651052803</c:v>
                </c:pt>
                <c:pt idx="1007">
                  <c:v>0.38868678548</c:v>
                </c:pt>
                <c:pt idx="1008">
                  <c:v>0.3217310579</c:v>
                </c:pt>
                <c:pt idx="1009">
                  <c:v>0.00484547718</c:v>
                </c:pt>
                <c:pt idx="1010">
                  <c:v>0.29501589643</c:v>
                </c:pt>
                <c:pt idx="1011">
                  <c:v>0.17158050396</c:v>
                </c:pt>
                <c:pt idx="1012">
                  <c:v>0.44732498697</c:v>
                </c:pt>
                <c:pt idx="1013">
                  <c:v>0.02498246298</c:v>
                </c:pt>
                <c:pt idx="1014">
                  <c:v>0.62164919616</c:v>
                </c:pt>
                <c:pt idx="1015">
                  <c:v>0.34097906032</c:v>
                </c:pt>
                <c:pt idx="1016">
                  <c:v>0.05638340227</c:v>
                </c:pt>
                <c:pt idx="1017">
                  <c:v>0.62326402346</c:v>
                </c:pt>
                <c:pt idx="1018">
                  <c:v>0.00202961859</c:v>
                </c:pt>
                <c:pt idx="1019">
                  <c:v>0.80466085767</c:v>
                </c:pt>
                <c:pt idx="1020">
                  <c:v>0.8334119945</c:v>
                </c:pt>
                <c:pt idx="1021">
                  <c:v>0.01161328666</c:v>
                </c:pt>
                <c:pt idx="1022">
                  <c:v>0.31590246816</c:v>
                </c:pt>
                <c:pt idx="1023">
                  <c:v>0.00530343469</c:v>
                </c:pt>
                <c:pt idx="1024">
                  <c:v>0.00807968149</c:v>
                </c:pt>
                <c:pt idx="1025">
                  <c:v>0.28546838313</c:v>
                </c:pt>
                <c:pt idx="1026">
                  <c:v>0.23212147937</c:v>
                </c:pt>
                <c:pt idx="1027">
                  <c:v>0.45122030502</c:v>
                </c:pt>
                <c:pt idx="1028">
                  <c:v>0.00111783908</c:v>
                </c:pt>
                <c:pt idx="1029">
                  <c:v>0.92505509909</c:v>
                </c:pt>
                <c:pt idx="1030">
                  <c:v>0.31270888157</c:v>
                </c:pt>
                <c:pt idx="1031">
                  <c:v>0.40039897924</c:v>
                </c:pt>
                <c:pt idx="1032">
                  <c:v>0.3150867991</c:v>
                </c:pt>
                <c:pt idx="1033">
                  <c:v>0.88418906183</c:v>
                </c:pt>
                <c:pt idx="1034">
                  <c:v>0.5979828789</c:v>
                </c:pt>
                <c:pt idx="1035">
                  <c:v>0.64979058151</c:v>
                </c:pt>
                <c:pt idx="1036">
                  <c:v>0.48845483516</c:v>
                </c:pt>
                <c:pt idx="1037">
                  <c:v>0.39742465727</c:v>
                </c:pt>
                <c:pt idx="1038">
                  <c:v>0.6094051155</c:v>
                </c:pt>
                <c:pt idx="1039">
                  <c:v>0.54213587152</c:v>
                </c:pt>
                <c:pt idx="1040">
                  <c:v>0.10088462093</c:v>
                </c:pt>
                <c:pt idx="1041">
                  <c:v>0.05718024117</c:v>
                </c:pt>
                <c:pt idx="1042">
                  <c:v>0.01939112084</c:v>
                </c:pt>
                <c:pt idx="1043">
                  <c:v>0.61736676341</c:v>
                </c:pt>
                <c:pt idx="1044">
                  <c:v>0.29173441666</c:v>
                </c:pt>
                <c:pt idx="1045">
                  <c:v>0.27565818689</c:v>
                </c:pt>
                <c:pt idx="1046">
                  <c:v>1.00483243097</c:v>
                </c:pt>
                <c:pt idx="1047">
                  <c:v>0.29278641584</c:v>
                </c:pt>
                <c:pt idx="1048">
                  <c:v>0.2372872583</c:v>
                </c:pt>
                <c:pt idx="1049">
                  <c:v>0.15511920999</c:v>
                </c:pt>
                <c:pt idx="1050">
                  <c:v>0.73819973205</c:v>
                </c:pt>
                <c:pt idx="1051">
                  <c:v>0.07351035824</c:v>
                </c:pt>
                <c:pt idx="1052">
                  <c:v>0.13386588823</c:v>
                </c:pt>
                <c:pt idx="1053">
                  <c:v>0.59441473394</c:v>
                </c:pt>
                <c:pt idx="1054">
                  <c:v>0.34647798093</c:v>
                </c:pt>
                <c:pt idx="1055">
                  <c:v>0.57864902198</c:v>
                </c:pt>
                <c:pt idx="1056">
                  <c:v>0.54319058532</c:v>
                </c:pt>
                <c:pt idx="1057">
                  <c:v>0.00141469476</c:v>
                </c:pt>
                <c:pt idx="1058">
                  <c:v>0.00562736389</c:v>
                </c:pt>
                <c:pt idx="1059">
                  <c:v>0.14352613289</c:v>
                </c:pt>
                <c:pt idx="1060">
                  <c:v>0.41368069411</c:v>
                </c:pt>
                <c:pt idx="1061">
                  <c:v>0.0040410079</c:v>
                </c:pt>
                <c:pt idx="1062">
                  <c:v>0.61857311893</c:v>
                </c:pt>
                <c:pt idx="1063">
                  <c:v>0.36840478911</c:v>
                </c:pt>
                <c:pt idx="1064">
                  <c:v>0.89738384948</c:v>
                </c:pt>
                <c:pt idx="1065">
                  <c:v>0.3238974776</c:v>
                </c:pt>
                <c:pt idx="1066">
                  <c:v>0.01326601582</c:v>
                </c:pt>
                <c:pt idx="1067">
                  <c:v>0.0056139232</c:v>
                </c:pt>
                <c:pt idx="1068">
                  <c:v>1.07179993744</c:v>
                </c:pt>
                <c:pt idx="1069">
                  <c:v>0.79668659744</c:v>
                </c:pt>
                <c:pt idx="1070">
                  <c:v>0.40635850784</c:v>
                </c:pt>
                <c:pt idx="1071">
                  <c:v>0.1585508038</c:v>
                </c:pt>
                <c:pt idx="1072">
                  <c:v>1.16892075637</c:v>
                </c:pt>
                <c:pt idx="1073">
                  <c:v>0.00171822118</c:v>
                </c:pt>
                <c:pt idx="1074">
                  <c:v>0.5508381863</c:v>
                </c:pt>
                <c:pt idx="1075">
                  <c:v>0.60028218865</c:v>
                </c:pt>
                <c:pt idx="1076">
                  <c:v>0.41450849292</c:v>
                </c:pt>
                <c:pt idx="1077">
                  <c:v>0.20708777136</c:v>
                </c:pt>
                <c:pt idx="1078">
                  <c:v>0.78407671091</c:v>
                </c:pt>
                <c:pt idx="1079">
                  <c:v>0.01352878346</c:v>
                </c:pt>
                <c:pt idx="1080">
                  <c:v>1.13644952883</c:v>
                </c:pt>
                <c:pt idx="1081">
                  <c:v>1.3696989005</c:v>
                </c:pt>
                <c:pt idx="1082">
                  <c:v>0.56560433324</c:v>
                </c:pt>
                <c:pt idx="1083">
                  <c:v>0.72368813864</c:v>
                </c:pt>
                <c:pt idx="1084">
                  <c:v>0.00234239755</c:v>
                </c:pt>
                <c:pt idx="1085">
                  <c:v>0.35447451173</c:v>
                </c:pt>
                <c:pt idx="1086">
                  <c:v>0.31438349282</c:v>
                </c:pt>
                <c:pt idx="1087">
                  <c:v>0.00194599056</c:v>
                </c:pt>
                <c:pt idx="1088">
                  <c:v>0.91857917765</c:v>
                </c:pt>
                <c:pt idx="1089">
                  <c:v>0.57123947212</c:v>
                </c:pt>
                <c:pt idx="1090">
                  <c:v>0.14806842981</c:v>
                </c:pt>
                <c:pt idx="1091">
                  <c:v>0.842117462</c:v>
                </c:pt>
                <c:pt idx="1092">
                  <c:v>0.48060454687</c:v>
                </c:pt>
                <c:pt idx="1093">
                  <c:v>0.22542197042</c:v>
                </c:pt>
                <c:pt idx="1094">
                  <c:v>0.50600487788</c:v>
                </c:pt>
                <c:pt idx="1095">
                  <c:v>0.38916974387</c:v>
                </c:pt>
                <c:pt idx="1096">
                  <c:v>0.23872083209</c:v>
                </c:pt>
                <c:pt idx="1097">
                  <c:v>0.27070158123</c:v>
                </c:pt>
                <c:pt idx="1098">
                  <c:v>0.65115414176</c:v>
                </c:pt>
                <c:pt idx="1099">
                  <c:v>0.50821577042</c:v>
                </c:pt>
                <c:pt idx="1100">
                  <c:v>0.00136320607</c:v>
                </c:pt>
                <c:pt idx="1101">
                  <c:v>0.52714493799</c:v>
                </c:pt>
                <c:pt idx="1102">
                  <c:v>0.13672286817</c:v>
                </c:pt>
                <c:pt idx="1103">
                  <c:v>0.19524738398</c:v>
                </c:pt>
                <c:pt idx="1104">
                  <c:v>0.51357160871</c:v>
                </c:pt>
                <c:pt idx="1105">
                  <c:v>0.00502803432</c:v>
                </c:pt>
                <c:pt idx="1106">
                  <c:v>0.04329031525</c:v>
                </c:pt>
                <c:pt idx="1107">
                  <c:v>0.17175337905</c:v>
                </c:pt>
                <c:pt idx="1108">
                  <c:v>0.00132561964</c:v>
                </c:pt>
                <c:pt idx="1109">
                  <c:v>0.00073587041</c:v>
                </c:pt>
                <c:pt idx="1110">
                  <c:v>0.02123530098</c:v>
                </c:pt>
                <c:pt idx="1111">
                  <c:v>0.00917846086</c:v>
                </c:pt>
                <c:pt idx="1112">
                  <c:v>0.56853155834</c:v>
                </c:pt>
                <c:pt idx="1113">
                  <c:v>0.00577321843</c:v>
                </c:pt>
                <c:pt idx="1114">
                  <c:v>0.31808766515</c:v>
                </c:pt>
                <c:pt idx="1115">
                  <c:v>0.0018090391</c:v>
                </c:pt>
                <c:pt idx="1116">
                  <c:v>0.54897397066</c:v>
                </c:pt>
                <c:pt idx="1117">
                  <c:v>0.73131982276</c:v>
                </c:pt>
                <c:pt idx="1118">
                  <c:v>0.08450876848</c:v>
                </c:pt>
                <c:pt idx="1119">
                  <c:v>0.41105315635</c:v>
                </c:pt>
                <c:pt idx="1120">
                  <c:v>0.00280525828</c:v>
                </c:pt>
                <c:pt idx="1121">
                  <c:v>0.00035813806</c:v>
                </c:pt>
                <c:pt idx="1122">
                  <c:v>0.00455993874</c:v>
                </c:pt>
                <c:pt idx="1123">
                  <c:v>0.00680376971</c:v>
                </c:pt>
                <c:pt idx="1124">
                  <c:v>0.00275296097</c:v>
                </c:pt>
                <c:pt idx="1125">
                  <c:v>0.11096452456</c:v>
                </c:pt>
                <c:pt idx="1126">
                  <c:v>0.003530167</c:v>
                </c:pt>
                <c:pt idx="1127">
                  <c:v>0.18635368959</c:v>
                </c:pt>
                <c:pt idx="1128">
                  <c:v>0.01378392642</c:v>
                </c:pt>
                <c:pt idx="1129">
                  <c:v>0.00162136389</c:v>
                </c:pt>
                <c:pt idx="1130">
                  <c:v>0.00109167646</c:v>
                </c:pt>
                <c:pt idx="1131">
                  <c:v>0.11971588152</c:v>
                </c:pt>
                <c:pt idx="1132">
                  <c:v>0.92936502781</c:v>
                </c:pt>
                <c:pt idx="1133">
                  <c:v>0.03875476214</c:v>
                </c:pt>
                <c:pt idx="1134">
                  <c:v>0.1792843178</c:v>
                </c:pt>
                <c:pt idx="1135">
                  <c:v>0.00790507232</c:v>
                </c:pt>
                <c:pt idx="1136">
                  <c:v>0.03394153098</c:v>
                </c:pt>
                <c:pt idx="1137">
                  <c:v>0.6550161933</c:v>
                </c:pt>
                <c:pt idx="1138">
                  <c:v>0.62717103078</c:v>
                </c:pt>
                <c:pt idx="1139">
                  <c:v>0.12498969003</c:v>
                </c:pt>
                <c:pt idx="1140">
                  <c:v>0.3581687928</c:v>
                </c:pt>
                <c:pt idx="1141">
                  <c:v>0.95915502754</c:v>
                </c:pt>
                <c:pt idx="1142">
                  <c:v>0.33335344818</c:v>
                </c:pt>
                <c:pt idx="1143">
                  <c:v>0.27973323428</c:v>
                </c:pt>
                <c:pt idx="1144">
                  <c:v>0.00682977463</c:v>
                </c:pt>
                <c:pt idx="1145">
                  <c:v>0.00045127357</c:v>
                </c:pt>
                <c:pt idx="1146">
                  <c:v>0.81806112894</c:v>
                </c:pt>
                <c:pt idx="1147">
                  <c:v>0.17034784082</c:v>
                </c:pt>
                <c:pt idx="1148">
                  <c:v>0.92687610893</c:v>
                </c:pt>
                <c:pt idx="1149">
                  <c:v>0.00181662239</c:v>
                </c:pt>
                <c:pt idx="1150">
                  <c:v>0.05338550919</c:v>
                </c:pt>
                <c:pt idx="1151">
                  <c:v>0.42873556914</c:v>
                </c:pt>
                <c:pt idx="1152">
                  <c:v>0.32570757664</c:v>
                </c:pt>
                <c:pt idx="1153">
                  <c:v>0.30867349786</c:v>
                </c:pt>
                <c:pt idx="1154">
                  <c:v>0.00245892008</c:v>
                </c:pt>
                <c:pt idx="1155">
                  <c:v>0.23104250205</c:v>
                </c:pt>
                <c:pt idx="1156">
                  <c:v>0.07775726868</c:v>
                </c:pt>
                <c:pt idx="1157">
                  <c:v>0.45497138699</c:v>
                </c:pt>
                <c:pt idx="1158">
                  <c:v>0.14344554907</c:v>
                </c:pt>
                <c:pt idx="1159">
                  <c:v>0.00219377937</c:v>
                </c:pt>
                <c:pt idx="1160">
                  <c:v>0.06392865006</c:v>
                </c:pt>
                <c:pt idx="1161">
                  <c:v>1.01740605255</c:v>
                </c:pt>
                <c:pt idx="1162">
                  <c:v>0.02310159809</c:v>
                </c:pt>
                <c:pt idx="1163">
                  <c:v>0.04235812402</c:v>
                </c:pt>
                <c:pt idx="1164">
                  <c:v>0.30957650275</c:v>
                </c:pt>
                <c:pt idx="1165">
                  <c:v>0.64035472784</c:v>
                </c:pt>
                <c:pt idx="1166">
                  <c:v>0.04232185515</c:v>
                </c:pt>
                <c:pt idx="1167">
                  <c:v>0.00265059703</c:v>
                </c:pt>
                <c:pt idx="1168">
                  <c:v>0.00416697888</c:v>
                </c:pt>
                <c:pt idx="1169">
                  <c:v>0.72241693092</c:v>
                </c:pt>
                <c:pt idx="1170">
                  <c:v>0.33506056422</c:v>
                </c:pt>
                <c:pt idx="1171">
                  <c:v>0.01972593621</c:v>
                </c:pt>
                <c:pt idx="1172">
                  <c:v>0.14332352369</c:v>
                </c:pt>
                <c:pt idx="1173">
                  <c:v>0.12927410941</c:v>
                </c:pt>
                <c:pt idx="1174">
                  <c:v>0.64725164429</c:v>
                </c:pt>
                <c:pt idx="1175">
                  <c:v>0.41885808433</c:v>
                </c:pt>
                <c:pt idx="1176">
                  <c:v>0.57620267266</c:v>
                </c:pt>
                <c:pt idx="1177">
                  <c:v>0.00506398368</c:v>
                </c:pt>
                <c:pt idx="1178">
                  <c:v>0.28483002044</c:v>
                </c:pt>
                <c:pt idx="1179">
                  <c:v>0.86732554195</c:v>
                </c:pt>
                <c:pt idx="1180">
                  <c:v>0.75872636983</c:v>
                </c:pt>
                <c:pt idx="1181">
                  <c:v>0.02311397227</c:v>
                </c:pt>
                <c:pt idx="1182">
                  <c:v>0.49753648018</c:v>
                </c:pt>
                <c:pt idx="1183">
                  <c:v>0.34664928218</c:v>
                </c:pt>
                <c:pt idx="1184">
                  <c:v>1.29264601719</c:v>
                </c:pt>
                <c:pt idx="1185">
                  <c:v>0.5171377336</c:v>
                </c:pt>
                <c:pt idx="1186">
                  <c:v>0.23975941705</c:v>
                </c:pt>
                <c:pt idx="1187">
                  <c:v>0.01122118237</c:v>
                </c:pt>
                <c:pt idx="1188">
                  <c:v>0.64052109417</c:v>
                </c:pt>
                <c:pt idx="1189">
                  <c:v>0.12215951337</c:v>
                </c:pt>
                <c:pt idx="1190">
                  <c:v>0.00040905682</c:v>
                </c:pt>
                <c:pt idx="1191">
                  <c:v>0.08528959702</c:v>
                </c:pt>
                <c:pt idx="1192">
                  <c:v>0.37170887388</c:v>
                </c:pt>
                <c:pt idx="1193">
                  <c:v>0.30363821719</c:v>
                </c:pt>
                <c:pt idx="1194">
                  <c:v>0.00297310307</c:v>
                </c:pt>
                <c:pt idx="1195">
                  <c:v>0.76706496611</c:v>
                </c:pt>
                <c:pt idx="1196">
                  <c:v>0.87752509543</c:v>
                </c:pt>
                <c:pt idx="1197">
                  <c:v>0.92622319807</c:v>
                </c:pt>
                <c:pt idx="1198">
                  <c:v>0.00617550285</c:v>
                </c:pt>
                <c:pt idx="1199">
                  <c:v>0.03186162021</c:v>
                </c:pt>
                <c:pt idx="1200">
                  <c:v>0.75484114782</c:v>
                </c:pt>
                <c:pt idx="1201">
                  <c:v>0.42389728855</c:v>
                </c:pt>
                <c:pt idx="1202">
                  <c:v>0.00832552367</c:v>
                </c:pt>
                <c:pt idx="1203">
                  <c:v>1.3470434755</c:v>
                </c:pt>
                <c:pt idx="1204">
                  <c:v>0.58751978112</c:v>
                </c:pt>
                <c:pt idx="1205">
                  <c:v>9.93419665232</c:v>
                </c:pt>
                <c:pt idx="1206">
                  <c:v>0.00093675908</c:v>
                </c:pt>
                <c:pt idx="1207">
                  <c:v>0.3272204304</c:v>
                </c:pt>
                <c:pt idx="1208">
                  <c:v>0.28620197504</c:v>
                </c:pt>
                <c:pt idx="1209">
                  <c:v>0.85777963938</c:v>
                </c:pt>
                <c:pt idx="1210">
                  <c:v>0.79270279418</c:v>
                </c:pt>
                <c:pt idx="1211">
                  <c:v>0.0144740725</c:v>
                </c:pt>
                <c:pt idx="1212">
                  <c:v>1.22912863097</c:v>
                </c:pt>
                <c:pt idx="1213">
                  <c:v>0.53538805729</c:v>
                </c:pt>
                <c:pt idx="1214">
                  <c:v>0.15797063191</c:v>
                </c:pt>
                <c:pt idx="1215">
                  <c:v>0.00181516337</c:v>
                </c:pt>
                <c:pt idx="1216">
                  <c:v>0.1702911624</c:v>
                </c:pt>
                <c:pt idx="1217">
                  <c:v>0.26063576604</c:v>
                </c:pt>
                <c:pt idx="1218">
                  <c:v>0.28834304089</c:v>
                </c:pt>
                <c:pt idx="1219">
                  <c:v>0.27494696851</c:v>
                </c:pt>
                <c:pt idx="1220">
                  <c:v>0.74566391661</c:v>
                </c:pt>
                <c:pt idx="1221">
                  <c:v>0.00045821525</c:v>
                </c:pt>
                <c:pt idx="1222">
                  <c:v>0.00564467485</c:v>
                </c:pt>
                <c:pt idx="1223">
                  <c:v>1.29157767457</c:v>
                </c:pt>
                <c:pt idx="1224">
                  <c:v>0.31861142392</c:v>
                </c:pt>
                <c:pt idx="1225">
                  <c:v>0.00156088756</c:v>
                </c:pt>
                <c:pt idx="1226">
                  <c:v>0.08435918174</c:v>
                </c:pt>
                <c:pt idx="1227">
                  <c:v>0.12334734826</c:v>
                </c:pt>
                <c:pt idx="1228">
                  <c:v>0.01322232584</c:v>
                </c:pt>
                <c:pt idx="1229">
                  <c:v>0.25597850877</c:v>
                </c:pt>
                <c:pt idx="1230">
                  <c:v>0.44530033987</c:v>
                </c:pt>
                <c:pt idx="1231">
                  <c:v>1.22961396971</c:v>
                </c:pt>
                <c:pt idx="1232">
                  <c:v>1.97523352471</c:v>
                </c:pt>
                <c:pt idx="1233">
                  <c:v>0.71122984694</c:v>
                </c:pt>
                <c:pt idx="1234">
                  <c:v>0.00047537165</c:v>
                </c:pt>
                <c:pt idx="1235">
                  <c:v>0.86606145206</c:v>
                </c:pt>
                <c:pt idx="1236">
                  <c:v>0.00245748905</c:v>
                </c:pt>
                <c:pt idx="1237">
                  <c:v>0.97286298306</c:v>
                </c:pt>
                <c:pt idx="1238">
                  <c:v>0.00126249366</c:v>
                </c:pt>
                <c:pt idx="1239">
                  <c:v>0.28042340387</c:v>
                </c:pt>
                <c:pt idx="1240">
                  <c:v>0.25427531132</c:v>
                </c:pt>
                <c:pt idx="1241">
                  <c:v>0.06649358327</c:v>
                </c:pt>
                <c:pt idx="1242">
                  <c:v>1.06003547735</c:v>
                </c:pt>
                <c:pt idx="1243">
                  <c:v>1.08528106682</c:v>
                </c:pt>
                <c:pt idx="1244">
                  <c:v>0.93258054187</c:v>
                </c:pt>
                <c:pt idx="1245">
                  <c:v>0.00457450212</c:v>
                </c:pt>
                <c:pt idx="1246">
                  <c:v>0.45669397997</c:v>
                </c:pt>
                <c:pt idx="1247">
                  <c:v>0.14394597452</c:v>
                </c:pt>
                <c:pt idx="1248">
                  <c:v>0.00049760959</c:v>
                </c:pt>
                <c:pt idx="1249">
                  <c:v>0.61849525295</c:v>
                </c:pt>
                <c:pt idx="1250">
                  <c:v>0.00286161561</c:v>
                </c:pt>
                <c:pt idx="1251">
                  <c:v>0.62385817615</c:v>
                </c:pt>
                <c:pt idx="1252">
                  <c:v>0.72033378087</c:v>
                </c:pt>
                <c:pt idx="1253">
                  <c:v>0.1447688701</c:v>
                </c:pt>
                <c:pt idx="1254">
                  <c:v>1.25958943535</c:v>
                </c:pt>
                <c:pt idx="1255">
                  <c:v>0.86373607172</c:v>
                </c:pt>
                <c:pt idx="1256">
                  <c:v>0.76247367657</c:v>
                </c:pt>
                <c:pt idx="1257">
                  <c:v>0.8108987203</c:v>
                </c:pt>
                <c:pt idx="1258">
                  <c:v>1.64347763132</c:v>
                </c:pt>
                <c:pt idx="1259">
                  <c:v>0.09788025254</c:v>
                </c:pt>
                <c:pt idx="1260">
                  <c:v>0.06672085903</c:v>
                </c:pt>
                <c:pt idx="1261">
                  <c:v>0.41030017315</c:v>
                </c:pt>
                <c:pt idx="1262">
                  <c:v>0.46218228207</c:v>
                </c:pt>
                <c:pt idx="1263">
                  <c:v>0.73791771178</c:v>
                </c:pt>
                <c:pt idx="1264">
                  <c:v>0.36803300793</c:v>
                </c:pt>
                <c:pt idx="1265">
                  <c:v>0.09587899546</c:v>
                </c:pt>
                <c:pt idx="1266">
                  <c:v>0.00051907436</c:v>
                </c:pt>
                <c:pt idx="1267">
                  <c:v>0.02942399088</c:v>
                </c:pt>
                <c:pt idx="1268">
                  <c:v>0.78172052297</c:v>
                </c:pt>
                <c:pt idx="1269">
                  <c:v>1.07361044978</c:v>
                </c:pt>
                <c:pt idx="1270">
                  <c:v>0.35424190151</c:v>
                </c:pt>
                <c:pt idx="1271">
                  <c:v>0.29076130055</c:v>
                </c:pt>
                <c:pt idx="1272">
                  <c:v>0.00416087952</c:v>
                </c:pt>
                <c:pt idx="1273">
                  <c:v>0.75440727054</c:v>
                </c:pt>
                <c:pt idx="1274">
                  <c:v>0.00364489794</c:v>
                </c:pt>
                <c:pt idx="1275">
                  <c:v>0.19114997975</c:v>
                </c:pt>
                <c:pt idx="1276">
                  <c:v>0.00075903931</c:v>
                </c:pt>
                <c:pt idx="1277">
                  <c:v>0.38282477449</c:v>
                </c:pt>
                <c:pt idx="1278">
                  <c:v>0.72372326544</c:v>
                </c:pt>
                <c:pt idx="1279">
                  <c:v>0.01589778072</c:v>
                </c:pt>
                <c:pt idx="1280">
                  <c:v>0.17838708001</c:v>
                </c:pt>
                <c:pt idx="1281">
                  <c:v>0.58358945546</c:v>
                </c:pt>
                <c:pt idx="1282">
                  <c:v>0.59729775478</c:v>
                </c:pt>
                <c:pt idx="1283">
                  <c:v>0.61125775957</c:v>
                </c:pt>
                <c:pt idx="1284">
                  <c:v>0.5683528063</c:v>
                </c:pt>
                <c:pt idx="1285">
                  <c:v>1.09198042201</c:v>
                </c:pt>
                <c:pt idx="1286">
                  <c:v>0.00191889493</c:v>
                </c:pt>
                <c:pt idx="1287">
                  <c:v>0.97468960604</c:v>
                </c:pt>
                <c:pt idx="1288">
                  <c:v>0.10403539225</c:v>
                </c:pt>
                <c:pt idx="1289">
                  <c:v>0.35287588565</c:v>
                </c:pt>
                <c:pt idx="1290">
                  <c:v>1.7693772132</c:v>
                </c:pt>
                <c:pt idx="1291">
                  <c:v>0.54306805886</c:v>
                </c:pt>
                <c:pt idx="1292">
                  <c:v>0.17026734556</c:v>
                </c:pt>
                <c:pt idx="1293">
                  <c:v>0.00414572179</c:v>
                </c:pt>
                <c:pt idx="1294">
                  <c:v>0.00268662035</c:v>
                </c:pt>
                <c:pt idx="1295">
                  <c:v>0.05974442639</c:v>
                </c:pt>
                <c:pt idx="1296">
                  <c:v>0.22031652568</c:v>
                </c:pt>
                <c:pt idx="1297">
                  <c:v>1.42825123197</c:v>
                </c:pt>
                <c:pt idx="1298">
                  <c:v>0.00248544036</c:v>
                </c:pt>
                <c:pt idx="1299">
                  <c:v>0.00068990662</c:v>
                </c:pt>
                <c:pt idx="1300">
                  <c:v>0.00085808552</c:v>
                </c:pt>
                <c:pt idx="1301">
                  <c:v>0.00016246479</c:v>
                </c:pt>
                <c:pt idx="1302">
                  <c:v>0.592843141</c:v>
                </c:pt>
                <c:pt idx="1303">
                  <c:v>1.56361720557</c:v>
                </c:pt>
                <c:pt idx="1304">
                  <c:v>0.38040992798</c:v>
                </c:pt>
                <c:pt idx="1305">
                  <c:v>0.00145493375</c:v>
                </c:pt>
                <c:pt idx="1306">
                  <c:v>0.39402609677</c:v>
                </c:pt>
                <c:pt idx="1307">
                  <c:v>0.69822921057</c:v>
                </c:pt>
                <c:pt idx="1308">
                  <c:v>0.28845940379</c:v>
                </c:pt>
                <c:pt idx="1309">
                  <c:v>0.03429740728</c:v>
                </c:pt>
                <c:pt idx="1310">
                  <c:v>0.00928645567</c:v>
                </c:pt>
                <c:pt idx="1311">
                  <c:v>0.0731759528</c:v>
                </c:pt>
                <c:pt idx="1312">
                  <c:v>0.01700072475</c:v>
                </c:pt>
                <c:pt idx="1313">
                  <c:v>0.21840451323</c:v>
                </c:pt>
                <c:pt idx="1314">
                  <c:v>0.00831729994</c:v>
                </c:pt>
                <c:pt idx="1315">
                  <c:v>0.0126585946</c:v>
                </c:pt>
                <c:pt idx="1316">
                  <c:v>0.97301227447</c:v>
                </c:pt>
                <c:pt idx="1317">
                  <c:v>0.19201413462</c:v>
                </c:pt>
                <c:pt idx="1318">
                  <c:v>0.4251570484</c:v>
                </c:pt>
                <c:pt idx="1319">
                  <c:v>0.00280740351</c:v>
                </c:pt>
                <c:pt idx="1320">
                  <c:v>0.00539974218</c:v>
                </c:pt>
                <c:pt idx="1321">
                  <c:v>0.21562027469</c:v>
                </c:pt>
                <c:pt idx="1322">
                  <c:v>0.54215173266</c:v>
                </c:pt>
                <c:pt idx="1323">
                  <c:v>0.49937016999</c:v>
                </c:pt>
                <c:pt idx="1324">
                  <c:v>0.18679909965</c:v>
                </c:pt>
                <c:pt idx="1325">
                  <c:v>0.00530710236</c:v>
                </c:pt>
                <c:pt idx="1326">
                  <c:v>0.07046352916</c:v>
                </c:pt>
                <c:pt idx="1327">
                  <c:v>0.00296935513</c:v>
                </c:pt>
                <c:pt idx="1328">
                  <c:v>0.48988175306</c:v>
                </c:pt>
                <c:pt idx="1329">
                  <c:v>0.65543271368</c:v>
                </c:pt>
                <c:pt idx="1330">
                  <c:v>0.19805296423</c:v>
                </c:pt>
                <c:pt idx="1331">
                  <c:v>0.27388331395</c:v>
                </c:pt>
                <c:pt idx="1332">
                  <c:v>0.38416774981</c:v>
                </c:pt>
                <c:pt idx="1333">
                  <c:v>0.43468836678</c:v>
                </c:pt>
                <c:pt idx="1334">
                  <c:v>0.30329391484</c:v>
                </c:pt>
                <c:pt idx="1335">
                  <c:v>0.00029093101</c:v>
                </c:pt>
                <c:pt idx="1336">
                  <c:v>0.79001754152</c:v>
                </c:pt>
                <c:pt idx="1337">
                  <c:v>0.0032056351</c:v>
                </c:pt>
                <c:pt idx="1338">
                  <c:v>0.06517399719</c:v>
                </c:pt>
                <c:pt idx="1339">
                  <c:v>0.23404142877</c:v>
                </c:pt>
                <c:pt idx="1340">
                  <c:v>1.00774656418</c:v>
                </c:pt>
                <c:pt idx="1341">
                  <c:v>0.00938452948</c:v>
                </c:pt>
                <c:pt idx="1342">
                  <c:v>1.50076393161</c:v>
                </c:pt>
                <c:pt idx="1343">
                  <c:v>2.376350119489996</c:v>
                </c:pt>
                <c:pt idx="1344">
                  <c:v>0.76996461555</c:v>
                </c:pt>
                <c:pt idx="1345">
                  <c:v>0.33674835039</c:v>
                </c:pt>
                <c:pt idx="1346">
                  <c:v>0.23695224522</c:v>
                </c:pt>
                <c:pt idx="1347">
                  <c:v>0.92771622688</c:v>
                </c:pt>
                <c:pt idx="1348">
                  <c:v>0.16128005966</c:v>
                </c:pt>
                <c:pt idx="1349">
                  <c:v>0.59425801118</c:v>
                </c:pt>
                <c:pt idx="1350">
                  <c:v>0.49991041591</c:v>
                </c:pt>
                <c:pt idx="1351">
                  <c:v>0.01572954202</c:v>
                </c:pt>
                <c:pt idx="1352">
                  <c:v>0.21637096355</c:v>
                </c:pt>
                <c:pt idx="1353">
                  <c:v>0.39669648703</c:v>
                </c:pt>
                <c:pt idx="1354">
                  <c:v>0.15501541333</c:v>
                </c:pt>
                <c:pt idx="1355">
                  <c:v>0.17631812012</c:v>
                </c:pt>
                <c:pt idx="1356">
                  <c:v>0.00081834912</c:v>
                </c:pt>
                <c:pt idx="1357">
                  <c:v>0.09623050598</c:v>
                </c:pt>
                <c:pt idx="1358">
                  <c:v>0.38426205452</c:v>
                </c:pt>
                <c:pt idx="1359">
                  <c:v>0.04387125023</c:v>
                </c:pt>
                <c:pt idx="1360">
                  <c:v>1.15039909437</c:v>
                </c:pt>
                <c:pt idx="1361">
                  <c:v>0.01832071259</c:v>
                </c:pt>
                <c:pt idx="1362">
                  <c:v>0.61435772927</c:v>
                </c:pt>
                <c:pt idx="1363">
                  <c:v>1.15364949592</c:v>
                </c:pt>
                <c:pt idx="1364">
                  <c:v>0.00292261844</c:v>
                </c:pt>
                <c:pt idx="1365">
                  <c:v>0.03473327</c:v>
                </c:pt>
                <c:pt idx="1366">
                  <c:v>0.25292526716</c:v>
                </c:pt>
                <c:pt idx="1367">
                  <c:v>0.13942071371</c:v>
                </c:pt>
                <c:pt idx="1368">
                  <c:v>0.00279452318</c:v>
                </c:pt>
                <c:pt idx="1369">
                  <c:v>0.10610060682</c:v>
                </c:pt>
                <c:pt idx="1370">
                  <c:v>0.71493961694</c:v>
                </c:pt>
                <c:pt idx="1371">
                  <c:v>1.97793848901</c:v>
                </c:pt>
                <c:pt idx="1372">
                  <c:v>0.00052071649</c:v>
                </c:pt>
                <c:pt idx="1373">
                  <c:v>0.00034661289</c:v>
                </c:pt>
                <c:pt idx="1374">
                  <c:v>0.4115973744</c:v>
                </c:pt>
                <c:pt idx="1375">
                  <c:v>0.2654988375</c:v>
                </c:pt>
                <c:pt idx="1376">
                  <c:v>0.10796529309</c:v>
                </c:pt>
                <c:pt idx="1377">
                  <c:v>0.6764736169</c:v>
                </c:pt>
                <c:pt idx="1378">
                  <c:v>0.08362074136</c:v>
                </c:pt>
                <c:pt idx="1379">
                  <c:v>0.13538166705</c:v>
                </c:pt>
                <c:pt idx="1380">
                  <c:v>0.78512769254</c:v>
                </c:pt>
                <c:pt idx="1381">
                  <c:v>0.32082039585</c:v>
                </c:pt>
                <c:pt idx="1382">
                  <c:v>1.95763268321</c:v>
                </c:pt>
                <c:pt idx="1383">
                  <c:v>0.69439358551</c:v>
                </c:pt>
                <c:pt idx="1384">
                  <c:v>0.11047073188</c:v>
                </c:pt>
                <c:pt idx="1385">
                  <c:v>0.63324823075</c:v>
                </c:pt>
                <c:pt idx="1386">
                  <c:v>0.52928142142</c:v>
                </c:pt>
                <c:pt idx="1387">
                  <c:v>0.1493529365</c:v>
                </c:pt>
                <c:pt idx="1388">
                  <c:v>0.76822540014</c:v>
                </c:pt>
                <c:pt idx="1389">
                  <c:v>0.26393308646</c:v>
                </c:pt>
                <c:pt idx="1390">
                  <c:v>0.17888735764</c:v>
                </c:pt>
                <c:pt idx="1391">
                  <c:v>0.31952177958</c:v>
                </c:pt>
                <c:pt idx="1392">
                  <c:v>0.18825319119</c:v>
                </c:pt>
                <c:pt idx="1393">
                  <c:v>0.00950281148</c:v>
                </c:pt>
                <c:pt idx="1394">
                  <c:v>0.00074328436</c:v>
                </c:pt>
                <c:pt idx="1395">
                  <c:v>0.16473021322</c:v>
                </c:pt>
                <c:pt idx="1396">
                  <c:v>0.00623691846</c:v>
                </c:pt>
                <c:pt idx="1397">
                  <c:v>0.11927817115</c:v>
                </c:pt>
                <c:pt idx="1398">
                  <c:v>0.62008011155</c:v>
                </c:pt>
                <c:pt idx="1399">
                  <c:v>1.0015828915</c:v>
                </c:pt>
                <c:pt idx="1400">
                  <c:v>1.01805248014</c:v>
                </c:pt>
                <c:pt idx="1401">
                  <c:v>0.29528460998</c:v>
                </c:pt>
                <c:pt idx="1402">
                  <c:v>0.17032281568</c:v>
                </c:pt>
                <c:pt idx="1403">
                  <c:v>0.80946152679</c:v>
                </c:pt>
                <c:pt idx="1404">
                  <c:v>0.7007762884</c:v>
                </c:pt>
                <c:pt idx="1405">
                  <c:v>0.57766351237</c:v>
                </c:pt>
                <c:pt idx="1406">
                  <c:v>0.01966127633</c:v>
                </c:pt>
                <c:pt idx="1407">
                  <c:v>0.22459604109</c:v>
                </c:pt>
                <c:pt idx="1408">
                  <c:v>0.00104685324</c:v>
                </c:pt>
                <c:pt idx="1409">
                  <c:v>0.39857138399</c:v>
                </c:pt>
                <c:pt idx="1410">
                  <c:v>0.0067638844</c:v>
                </c:pt>
                <c:pt idx="1411">
                  <c:v>0.3376897409</c:v>
                </c:pt>
                <c:pt idx="1412">
                  <c:v>0.00023941069</c:v>
                </c:pt>
                <c:pt idx="1413">
                  <c:v>0.00352599385</c:v>
                </c:pt>
                <c:pt idx="1414">
                  <c:v>0.0974212906</c:v>
                </c:pt>
                <c:pt idx="1415">
                  <c:v>0.35153247105</c:v>
                </c:pt>
                <c:pt idx="1416">
                  <c:v>1.05762922693</c:v>
                </c:pt>
                <c:pt idx="1417">
                  <c:v>0.38211015707</c:v>
                </c:pt>
                <c:pt idx="1418">
                  <c:v>0.41968469765</c:v>
                </c:pt>
                <c:pt idx="1419">
                  <c:v>0.04836851709</c:v>
                </c:pt>
                <c:pt idx="1420">
                  <c:v>0.66779220332</c:v>
                </c:pt>
                <c:pt idx="1421">
                  <c:v>0.15322895011</c:v>
                </c:pt>
                <c:pt idx="1422">
                  <c:v>0.92905686245</c:v>
                </c:pt>
                <c:pt idx="1423">
                  <c:v>1.0574281523</c:v>
                </c:pt>
                <c:pt idx="1424">
                  <c:v>0.50659035426</c:v>
                </c:pt>
                <c:pt idx="1425">
                  <c:v>0.31422263138</c:v>
                </c:pt>
                <c:pt idx="1426">
                  <c:v>0.00448765987</c:v>
                </c:pt>
                <c:pt idx="1427">
                  <c:v>0.51867922338</c:v>
                </c:pt>
                <c:pt idx="1428">
                  <c:v>0.04173531479</c:v>
                </c:pt>
                <c:pt idx="1429">
                  <c:v>0.09782362759</c:v>
                </c:pt>
                <c:pt idx="1430">
                  <c:v>0.72911051653</c:v>
                </c:pt>
                <c:pt idx="1431">
                  <c:v>0.84202480606</c:v>
                </c:pt>
                <c:pt idx="1432">
                  <c:v>0.75214656893</c:v>
                </c:pt>
                <c:pt idx="1433">
                  <c:v>0.00152721773</c:v>
                </c:pt>
                <c:pt idx="1434">
                  <c:v>0.35681738034</c:v>
                </c:pt>
                <c:pt idx="1435">
                  <c:v>0.00066951889</c:v>
                </c:pt>
                <c:pt idx="1436">
                  <c:v>0.919927744</c:v>
                </c:pt>
                <c:pt idx="1437">
                  <c:v>0.51235752354</c:v>
                </c:pt>
                <c:pt idx="1438">
                  <c:v>0.16550443581</c:v>
                </c:pt>
                <c:pt idx="1439">
                  <c:v>0.62420815509</c:v>
                </c:pt>
                <c:pt idx="1440">
                  <c:v>0.45665956322</c:v>
                </c:pt>
                <c:pt idx="1441">
                  <c:v>0.87112470398</c:v>
                </c:pt>
                <c:pt idx="1442">
                  <c:v>0.50523915311</c:v>
                </c:pt>
                <c:pt idx="1443">
                  <c:v>0.26344602666</c:v>
                </c:pt>
                <c:pt idx="1444">
                  <c:v>0.00028412051</c:v>
                </c:pt>
                <c:pt idx="1445">
                  <c:v>0.00062584773</c:v>
                </c:pt>
                <c:pt idx="1446">
                  <c:v>0.01309640703</c:v>
                </c:pt>
                <c:pt idx="1447">
                  <c:v>0.14255431008</c:v>
                </c:pt>
                <c:pt idx="1448">
                  <c:v>0.47233330074</c:v>
                </c:pt>
                <c:pt idx="1449">
                  <c:v>0.73305787445</c:v>
                </c:pt>
                <c:pt idx="1450">
                  <c:v>0.08407344511</c:v>
                </c:pt>
                <c:pt idx="1451">
                  <c:v>0.00307538182</c:v>
                </c:pt>
                <c:pt idx="1452">
                  <c:v>0.11626341236</c:v>
                </c:pt>
                <c:pt idx="1453">
                  <c:v>0.23917657167</c:v>
                </c:pt>
                <c:pt idx="1454">
                  <c:v>0.00096783158</c:v>
                </c:pt>
                <c:pt idx="1455">
                  <c:v>0.18977106098</c:v>
                </c:pt>
                <c:pt idx="1456">
                  <c:v>0.00139073509</c:v>
                </c:pt>
                <c:pt idx="1457">
                  <c:v>0.02574302659</c:v>
                </c:pt>
                <c:pt idx="1458">
                  <c:v>0.00118981651</c:v>
                </c:pt>
                <c:pt idx="1459">
                  <c:v>0.00017178771</c:v>
                </c:pt>
                <c:pt idx="1460">
                  <c:v>0.38030496843</c:v>
                </c:pt>
                <c:pt idx="1461">
                  <c:v>0.00671264401</c:v>
                </c:pt>
                <c:pt idx="1462">
                  <c:v>0.00701185376</c:v>
                </c:pt>
                <c:pt idx="1463">
                  <c:v>0.08142616532</c:v>
                </c:pt>
                <c:pt idx="1464">
                  <c:v>0.95362018314</c:v>
                </c:pt>
                <c:pt idx="1465">
                  <c:v>0.46378710371</c:v>
                </c:pt>
                <c:pt idx="1466">
                  <c:v>0.54840479907</c:v>
                </c:pt>
                <c:pt idx="1467">
                  <c:v>0.00151860404</c:v>
                </c:pt>
                <c:pt idx="1468">
                  <c:v>0.57000778877</c:v>
                </c:pt>
                <c:pt idx="1469">
                  <c:v>0.15928740012</c:v>
                </c:pt>
                <c:pt idx="1470">
                  <c:v>9.15531650799</c:v>
                </c:pt>
                <c:pt idx="1471">
                  <c:v>0.00024033724</c:v>
                </c:pt>
                <c:pt idx="1472">
                  <c:v>4.63234907308</c:v>
                </c:pt>
                <c:pt idx="1473">
                  <c:v>0.0009958734</c:v>
                </c:pt>
                <c:pt idx="1474">
                  <c:v>0.01631109458</c:v>
                </c:pt>
                <c:pt idx="1475">
                  <c:v>0.52548480627</c:v>
                </c:pt>
                <c:pt idx="1476">
                  <c:v>0.00260391633</c:v>
                </c:pt>
                <c:pt idx="1477">
                  <c:v>0.01864251241</c:v>
                </c:pt>
                <c:pt idx="1478">
                  <c:v>0.03161828916</c:v>
                </c:pt>
                <c:pt idx="1479">
                  <c:v>0.44318657996</c:v>
                </c:pt>
                <c:pt idx="1480">
                  <c:v>0.31825622897</c:v>
                </c:pt>
                <c:pt idx="1481">
                  <c:v>0.66600339524</c:v>
                </c:pt>
                <c:pt idx="1482">
                  <c:v>0.07726899958</c:v>
                </c:pt>
                <c:pt idx="1483">
                  <c:v>0.84493927967</c:v>
                </c:pt>
                <c:pt idx="1484">
                  <c:v>0.00049352922</c:v>
                </c:pt>
                <c:pt idx="1485">
                  <c:v>0.03622895301</c:v>
                </c:pt>
                <c:pt idx="1486">
                  <c:v>0.20491495704</c:v>
                </c:pt>
                <c:pt idx="1487">
                  <c:v>0.11302580633</c:v>
                </c:pt>
                <c:pt idx="1488">
                  <c:v>0.35943048065</c:v>
                </c:pt>
                <c:pt idx="1489">
                  <c:v>0.14525379524</c:v>
                </c:pt>
                <c:pt idx="1490">
                  <c:v>0.44818919087</c:v>
                </c:pt>
                <c:pt idx="1491">
                  <c:v>0.00648030978</c:v>
                </c:pt>
                <c:pt idx="1492">
                  <c:v>0.00065803427</c:v>
                </c:pt>
                <c:pt idx="1493">
                  <c:v>0.78348933118</c:v>
                </c:pt>
                <c:pt idx="1494">
                  <c:v>0.23021334946</c:v>
                </c:pt>
                <c:pt idx="1495">
                  <c:v>1.11557647542</c:v>
                </c:pt>
                <c:pt idx="1496">
                  <c:v>0.40116373272</c:v>
                </c:pt>
                <c:pt idx="1497">
                  <c:v>0.35307397994</c:v>
                </c:pt>
                <c:pt idx="1498">
                  <c:v>1.47300623329</c:v>
                </c:pt>
                <c:pt idx="1499">
                  <c:v>0.44206191881</c:v>
                </c:pt>
                <c:pt idx="1500">
                  <c:v>0.89701506836</c:v>
                </c:pt>
                <c:pt idx="1501">
                  <c:v>0.29504189626</c:v>
                </c:pt>
                <c:pt idx="1502">
                  <c:v>0.65897548027</c:v>
                </c:pt>
                <c:pt idx="1503">
                  <c:v>0.00814896089</c:v>
                </c:pt>
                <c:pt idx="1504">
                  <c:v>0.08174507966</c:v>
                </c:pt>
                <c:pt idx="1505">
                  <c:v>0.57250182256</c:v>
                </c:pt>
                <c:pt idx="1506">
                  <c:v>0.04051361274</c:v>
                </c:pt>
                <c:pt idx="1507">
                  <c:v>0.76766691212</c:v>
                </c:pt>
                <c:pt idx="1508">
                  <c:v>0.02325204473</c:v>
                </c:pt>
                <c:pt idx="1509">
                  <c:v>0.00323789826</c:v>
                </c:pt>
                <c:pt idx="1510">
                  <c:v>0.15999096835</c:v>
                </c:pt>
                <c:pt idx="1511">
                  <c:v>0.48137053194</c:v>
                </c:pt>
                <c:pt idx="1512">
                  <c:v>1.15504997979</c:v>
                </c:pt>
                <c:pt idx="1513">
                  <c:v>0.00129133994</c:v>
                </c:pt>
                <c:pt idx="1514">
                  <c:v>0.13994075575</c:v>
                </c:pt>
                <c:pt idx="1515">
                  <c:v>0.81839862479</c:v>
                </c:pt>
                <c:pt idx="1516">
                  <c:v>0.90867406975</c:v>
                </c:pt>
                <c:pt idx="1517">
                  <c:v>0.39302434238</c:v>
                </c:pt>
                <c:pt idx="1518">
                  <c:v>0.00015459167</c:v>
                </c:pt>
                <c:pt idx="1519">
                  <c:v>0.26484865979</c:v>
                </c:pt>
                <c:pt idx="1520">
                  <c:v>0.35836345317</c:v>
                </c:pt>
                <c:pt idx="1521">
                  <c:v>0.02485429379</c:v>
                </c:pt>
                <c:pt idx="1522">
                  <c:v>0.03195610634</c:v>
                </c:pt>
                <c:pt idx="1523">
                  <c:v>0.2474176692</c:v>
                </c:pt>
                <c:pt idx="1524">
                  <c:v>0.00504788573</c:v>
                </c:pt>
                <c:pt idx="1525">
                  <c:v>0.04817162427</c:v>
                </c:pt>
                <c:pt idx="1526">
                  <c:v>0.80860030426</c:v>
                </c:pt>
                <c:pt idx="1527">
                  <c:v>0.57320148578</c:v>
                </c:pt>
                <c:pt idx="1528">
                  <c:v>0.09998840498</c:v>
                </c:pt>
                <c:pt idx="1529">
                  <c:v>0.66936258379</c:v>
                </c:pt>
                <c:pt idx="1530">
                  <c:v>0.72585935428</c:v>
                </c:pt>
                <c:pt idx="1531">
                  <c:v>0.75824154019</c:v>
                </c:pt>
                <c:pt idx="1532">
                  <c:v>0.05074203724</c:v>
                </c:pt>
                <c:pt idx="1533">
                  <c:v>0.41756355577</c:v>
                </c:pt>
                <c:pt idx="1534">
                  <c:v>0.77523329351</c:v>
                </c:pt>
                <c:pt idx="1535">
                  <c:v>0.09107293505</c:v>
                </c:pt>
                <c:pt idx="1536">
                  <c:v>0.02455340637</c:v>
                </c:pt>
                <c:pt idx="1537">
                  <c:v>0.09156506216</c:v>
                </c:pt>
                <c:pt idx="1538">
                  <c:v>0.13949305527</c:v>
                </c:pt>
                <c:pt idx="1539">
                  <c:v>0.15458925017</c:v>
                </c:pt>
                <c:pt idx="1540">
                  <c:v>0.41789289442</c:v>
                </c:pt>
                <c:pt idx="1541">
                  <c:v>0.36341838125</c:v>
                </c:pt>
                <c:pt idx="1542">
                  <c:v>0.12904475473</c:v>
                </c:pt>
                <c:pt idx="1543">
                  <c:v>0.77748448978</c:v>
                </c:pt>
                <c:pt idx="1544">
                  <c:v>0.0320752114</c:v>
                </c:pt>
                <c:pt idx="1545">
                  <c:v>0.38716522681</c:v>
                </c:pt>
                <c:pt idx="1546">
                  <c:v>0.97283623021</c:v>
                </c:pt>
                <c:pt idx="1547">
                  <c:v>1.46345656189</c:v>
                </c:pt>
                <c:pt idx="1548">
                  <c:v>1.32947009121</c:v>
                </c:pt>
                <c:pt idx="1549">
                  <c:v>0.45673924498</c:v>
                </c:pt>
                <c:pt idx="1550">
                  <c:v>0.00103657415</c:v>
                </c:pt>
                <c:pt idx="1551">
                  <c:v>0.10456108027</c:v>
                </c:pt>
                <c:pt idx="1552">
                  <c:v>0.85384874671</c:v>
                </c:pt>
                <c:pt idx="1553">
                  <c:v>0.00546995981</c:v>
                </c:pt>
                <c:pt idx="1554">
                  <c:v>0.07931666212</c:v>
                </c:pt>
                <c:pt idx="1555">
                  <c:v>0.34922437461</c:v>
                </c:pt>
                <c:pt idx="1556">
                  <c:v>0.11766752181</c:v>
                </c:pt>
                <c:pt idx="1557">
                  <c:v>0.00130858495</c:v>
                </c:pt>
                <c:pt idx="1558">
                  <c:v>0.92967626329</c:v>
                </c:pt>
                <c:pt idx="1559">
                  <c:v>0.01679769177</c:v>
                </c:pt>
                <c:pt idx="1560">
                  <c:v>0.0006473644</c:v>
                </c:pt>
                <c:pt idx="1561">
                  <c:v>0.01446749914</c:v>
                </c:pt>
                <c:pt idx="1562">
                  <c:v>0.03444798651</c:v>
                </c:pt>
                <c:pt idx="1563">
                  <c:v>0.31110146963</c:v>
                </c:pt>
                <c:pt idx="1564">
                  <c:v>0.00012563868</c:v>
                </c:pt>
                <c:pt idx="1565">
                  <c:v>0.00972231159</c:v>
                </c:pt>
                <c:pt idx="1566">
                  <c:v>0.8889371485</c:v>
                </c:pt>
                <c:pt idx="1567">
                  <c:v>0.46716657349</c:v>
                </c:pt>
                <c:pt idx="1568">
                  <c:v>0.00643482948</c:v>
                </c:pt>
                <c:pt idx="1569">
                  <c:v>0.00084933851</c:v>
                </c:pt>
                <c:pt idx="1570">
                  <c:v>0.23656012468</c:v>
                </c:pt>
                <c:pt idx="1571">
                  <c:v>0.05777919686</c:v>
                </c:pt>
                <c:pt idx="1572">
                  <c:v>0.00045203594</c:v>
                </c:pt>
                <c:pt idx="1573">
                  <c:v>0.45140737356</c:v>
                </c:pt>
                <c:pt idx="1574">
                  <c:v>0.00433842666</c:v>
                </c:pt>
                <c:pt idx="1575">
                  <c:v>1.57747279716</c:v>
                </c:pt>
                <c:pt idx="1576">
                  <c:v>0.68453851153</c:v>
                </c:pt>
                <c:pt idx="1577">
                  <c:v>0.00053754427</c:v>
                </c:pt>
                <c:pt idx="1578">
                  <c:v>0.22421586439</c:v>
                </c:pt>
                <c:pt idx="1579">
                  <c:v>0.09776855707</c:v>
                </c:pt>
                <c:pt idx="1580">
                  <c:v>0.00484038613</c:v>
                </c:pt>
                <c:pt idx="1581">
                  <c:v>0.0354207191</c:v>
                </c:pt>
                <c:pt idx="1582">
                  <c:v>0.84651498989</c:v>
                </c:pt>
                <c:pt idx="1583">
                  <c:v>0.29930239592</c:v>
                </c:pt>
                <c:pt idx="1584">
                  <c:v>0.85550138675</c:v>
                </c:pt>
                <c:pt idx="1585">
                  <c:v>0.11413788358</c:v>
                </c:pt>
                <c:pt idx="1586">
                  <c:v>0.00016865417</c:v>
                </c:pt>
                <c:pt idx="1587">
                  <c:v>1.20348214674</c:v>
                </c:pt>
                <c:pt idx="1588">
                  <c:v>0.41078374023</c:v>
                </c:pt>
                <c:pt idx="1589">
                  <c:v>1.7319520113</c:v>
                </c:pt>
                <c:pt idx="1590">
                  <c:v>0.06129788214</c:v>
                </c:pt>
                <c:pt idx="1591">
                  <c:v>0.00028092938</c:v>
                </c:pt>
                <c:pt idx="1592">
                  <c:v>0.57662421838</c:v>
                </c:pt>
                <c:pt idx="1593">
                  <c:v>0.37261258222</c:v>
                </c:pt>
                <c:pt idx="1594">
                  <c:v>0.77013937276</c:v>
                </c:pt>
                <c:pt idx="1595">
                  <c:v>0.35730617673</c:v>
                </c:pt>
                <c:pt idx="1596">
                  <c:v>0.56540064264</c:v>
                </c:pt>
                <c:pt idx="1597">
                  <c:v>0.00068090655</c:v>
                </c:pt>
                <c:pt idx="1598">
                  <c:v>0.14066110178</c:v>
                </c:pt>
                <c:pt idx="1599">
                  <c:v>0.85193797047</c:v>
                </c:pt>
                <c:pt idx="1600">
                  <c:v>0.89457577442</c:v>
                </c:pt>
                <c:pt idx="1601">
                  <c:v>0.05177100556</c:v>
                </c:pt>
                <c:pt idx="1602">
                  <c:v>0.50704892679</c:v>
                </c:pt>
                <c:pt idx="1603">
                  <c:v>0.76150711929</c:v>
                </c:pt>
                <c:pt idx="1604">
                  <c:v>0.00165836948</c:v>
                </c:pt>
                <c:pt idx="1605">
                  <c:v>0.08210901932</c:v>
                </c:pt>
                <c:pt idx="1606">
                  <c:v>0.50535946833</c:v>
                </c:pt>
                <c:pt idx="1607">
                  <c:v>0.30024496527</c:v>
                </c:pt>
                <c:pt idx="1608">
                  <c:v>0.00057115537</c:v>
                </c:pt>
                <c:pt idx="1609">
                  <c:v>0.00029868568</c:v>
                </c:pt>
                <c:pt idx="1610">
                  <c:v>0.27502254217</c:v>
                </c:pt>
                <c:pt idx="1611">
                  <c:v>0.12680322727</c:v>
                </c:pt>
                <c:pt idx="1612">
                  <c:v>0.00359642183</c:v>
                </c:pt>
                <c:pt idx="1613">
                  <c:v>0.03238145191</c:v>
                </c:pt>
                <c:pt idx="1614">
                  <c:v>0.00099918873</c:v>
                </c:pt>
                <c:pt idx="1615">
                  <c:v>0.20060568772</c:v>
                </c:pt>
                <c:pt idx="1616">
                  <c:v>0.04961761819</c:v>
                </c:pt>
                <c:pt idx="1617">
                  <c:v>0.27266761279</c:v>
                </c:pt>
                <c:pt idx="1618">
                  <c:v>0.55824331679</c:v>
                </c:pt>
                <c:pt idx="1619">
                  <c:v>0.57580319718</c:v>
                </c:pt>
                <c:pt idx="1620">
                  <c:v>0.67319062665</c:v>
                </c:pt>
                <c:pt idx="1621">
                  <c:v>0.44509946263</c:v>
                </c:pt>
                <c:pt idx="1622">
                  <c:v>0.09663874667</c:v>
                </c:pt>
                <c:pt idx="1623">
                  <c:v>0.83420326635</c:v>
                </c:pt>
                <c:pt idx="1624">
                  <c:v>0.0009468124</c:v>
                </c:pt>
                <c:pt idx="1625">
                  <c:v>0.72122881354</c:v>
                </c:pt>
                <c:pt idx="1626">
                  <c:v>0.36685054319</c:v>
                </c:pt>
                <c:pt idx="1627">
                  <c:v>0.00157178345</c:v>
                </c:pt>
                <c:pt idx="1628">
                  <c:v>0.4838378798</c:v>
                </c:pt>
                <c:pt idx="1629">
                  <c:v>0.18191693661</c:v>
                </c:pt>
                <c:pt idx="1630">
                  <c:v>0.06488226521</c:v>
                </c:pt>
                <c:pt idx="1631">
                  <c:v>0.59077121025</c:v>
                </c:pt>
                <c:pt idx="1632">
                  <c:v>0.48954169551</c:v>
                </c:pt>
                <c:pt idx="1633">
                  <c:v>0.14704100168</c:v>
                </c:pt>
                <c:pt idx="1634">
                  <c:v>0.21045227533</c:v>
                </c:pt>
                <c:pt idx="1635">
                  <c:v>0.25519813673</c:v>
                </c:pt>
                <c:pt idx="1636">
                  <c:v>0.36128406804</c:v>
                </c:pt>
                <c:pt idx="1637">
                  <c:v>0.19219814117</c:v>
                </c:pt>
                <c:pt idx="1638">
                  <c:v>0.07479248305</c:v>
                </c:pt>
                <c:pt idx="1639">
                  <c:v>0.00047296967</c:v>
                </c:pt>
                <c:pt idx="1640">
                  <c:v>0.00829571993</c:v>
                </c:pt>
                <c:pt idx="1641">
                  <c:v>0.37657265072</c:v>
                </c:pt>
                <c:pt idx="1642">
                  <c:v>0.03029643993</c:v>
                </c:pt>
                <c:pt idx="1643">
                  <c:v>0.03905829349</c:v>
                </c:pt>
                <c:pt idx="1644">
                  <c:v>0.55672076271</c:v>
                </c:pt>
                <c:pt idx="1645">
                  <c:v>0.40385250158</c:v>
                </c:pt>
                <c:pt idx="1646">
                  <c:v>0.01661153843</c:v>
                </c:pt>
                <c:pt idx="1647">
                  <c:v>1.01796908655</c:v>
                </c:pt>
                <c:pt idx="1648">
                  <c:v>0.00024065052</c:v>
                </c:pt>
                <c:pt idx="1649">
                  <c:v>0.18394125079</c:v>
                </c:pt>
                <c:pt idx="1650">
                  <c:v>0.00360211703</c:v>
                </c:pt>
                <c:pt idx="1651">
                  <c:v>0.00023634359</c:v>
                </c:pt>
                <c:pt idx="1652">
                  <c:v>0.48159712404</c:v>
                </c:pt>
                <c:pt idx="1653">
                  <c:v>0.00246373192</c:v>
                </c:pt>
                <c:pt idx="1654">
                  <c:v>0.34765652184</c:v>
                </c:pt>
                <c:pt idx="1655">
                  <c:v>1.01799391394</c:v>
                </c:pt>
                <c:pt idx="1656">
                  <c:v>0.02189311088</c:v>
                </c:pt>
                <c:pt idx="1657">
                  <c:v>0.60305526548</c:v>
                </c:pt>
                <c:pt idx="1658">
                  <c:v>1.46070174069</c:v>
                </c:pt>
                <c:pt idx="1659">
                  <c:v>1.37479176688</c:v>
                </c:pt>
                <c:pt idx="1660">
                  <c:v>1.01187139167</c:v>
                </c:pt>
                <c:pt idx="1661">
                  <c:v>1.0488762615</c:v>
                </c:pt>
                <c:pt idx="1662">
                  <c:v>0.01362088068</c:v>
                </c:pt>
                <c:pt idx="1663">
                  <c:v>0.00708787017</c:v>
                </c:pt>
                <c:pt idx="1664">
                  <c:v>0.2262095906</c:v>
                </c:pt>
                <c:pt idx="1665">
                  <c:v>0.00024069225</c:v>
                </c:pt>
                <c:pt idx="1666">
                  <c:v>0.07962174833</c:v>
                </c:pt>
                <c:pt idx="1667">
                  <c:v>0.01358669765</c:v>
                </c:pt>
                <c:pt idx="1668">
                  <c:v>0.21503007141</c:v>
                </c:pt>
                <c:pt idx="1669">
                  <c:v>0.14118926283</c:v>
                </c:pt>
                <c:pt idx="1670">
                  <c:v>0.00754496609</c:v>
                </c:pt>
                <c:pt idx="1671">
                  <c:v>0.43582693308</c:v>
                </c:pt>
                <c:pt idx="1672">
                  <c:v>2.29868526942</c:v>
                </c:pt>
                <c:pt idx="1673">
                  <c:v>0.22350254071</c:v>
                </c:pt>
                <c:pt idx="1674">
                  <c:v>1.37305269885</c:v>
                </c:pt>
                <c:pt idx="1675">
                  <c:v>0.21093182142</c:v>
                </c:pt>
                <c:pt idx="1676">
                  <c:v>0.00038954042</c:v>
                </c:pt>
                <c:pt idx="1677">
                  <c:v>1.17729271892</c:v>
                </c:pt>
                <c:pt idx="1678">
                  <c:v>0.39498975896</c:v>
                </c:pt>
                <c:pt idx="1679">
                  <c:v>0.18956997767</c:v>
                </c:pt>
                <c:pt idx="1680">
                  <c:v>0.32236984277</c:v>
                </c:pt>
                <c:pt idx="1681">
                  <c:v>0.76883926951</c:v>
                </c:pt>
                <c:pt idx="1682">
                  <c:v>0.02594887482</c:v>
                </c:pt>
                <c:pt idx="1683">
                  <c:v>0.74429033962</c:v>
                </c:pt>
                <c:pt idx="1684">
                  <c:v>0.01163639136</c:v>
                </c:pt>
                <c:pt idx="1685">
                  <c:v>0.00036928426</c:v>
                </c:pt>
                <c:pt idx="1686">
                  <c:v>0.00093517656</c:v>
                </c:pt>
                <c:pt idx="1687">
                  <c:v>0.02386975015</c:v>
                </c:pt>
                <c:pt idx="1688">
                  <c:v>0.00431164139</c:v>
                </c:pt>
                <c:pt idx="1689">
                  <c:v>0.00056802867</c:v>
                </c:pt>
                <c:pt idx="1690">
                  <c:v>1.09770754884</c:v>
                </c:pt>
                <c:pt idx="1691">
                  <c:v>0.05626499347</c:v>
                </c:pt>
                <c:pt idx="1692">
                  <c:v>0.02890724438</c:v>
                </c:pt>
                <c:pt idx="1693">
                  <c:v>1.22745632597</c:v>
                </c:pt>
                <c:pt idx="1694">
                  <c:v>1.12634968081</c:v>
                </c:pt>
                <c:pt idx="1695">
                  <c:v>0.13794022076</c:v>
                </c:pt>
                <c:pt idx="1696">
                  <c:v>0.0489290658</c:v>
                </c:pt>
                <c:pt idx="1697">
                  <c:v>0.00417989152</c:v>
                </c:pt>
                <c:pt idx="1698">
                  <c:v>0.08027044263</c:v>
                </c:pt>
                <c:pt idx="1699">
                  <c:v>0.0636361058</c:v>
                </c:pt>
                <c:pt idx="1700">
                  <c:v>0.46167786387</c:v>
                </c:pt>
                <c:pt idx="1701">
                  <c:v>0.56297238521</c:v>
                </c:pt>
                <c:pt idx="1702">
                  <c:v>0.71292772054</c:v>
                </c:pt>
                <c:pt idx="1703">
                  <c:v>0.13490704891</c:v>
                </c:pt>
                <c:pt idx="1704">
                  <c:v>0.00408031894</c:v>
                </c:pt>
                <c:pt idx="1705">
                  <c:v>0.61290621542</c:v>
                </c:pt>
                <c:pt idx="1706">
                  <c:v>0.03471882079</c:v>
                </c:pt>
                <c:pt idx="1707">
                  <c:v>0.07302361423</c:v>
                </c:pt>
                <c:pt idx="1708">
                  <c:v>0.55465553106</c:v>
                </c:pt>
                <c:pt idx="1709">
                  <c:v>1.10352729439</c:v>
                </c:pt>
                <c:pt idx="1710">
                  <c:v>0.5538123576</c:v>
                </c:pt>
                <c:pt idx="1711">
                  <c:v>0.00055457834</c:v>
                </c:pt>
                <c:pt idx="1712">
                  <c:v>0.16115583504</c:v>
                </c:pt>
                <c:pt idx="1713">
                  <c:v>0.56405383543</c:v>
                </c:pt>
                <c:pt idx="1714">
                  <c:v>0.03535569626</c:v>
                </c:pt>
                <c:pt idx="1715">
                  <c:v>0.49244034982</c:v>
                </c:pt>
                <c:pt idx="1716">
                  <c:v>0.52835026234</c:v>
                </c:pt>
                <c:pt idx="1717">
                  <c:v>0.19167764316</c:v>
                </c:pt>
                <c:pt idx="1718">
                  <c:v>0.49569973504</c:v>
                </c:pt>
                <c:pt idx="1719">
                  <c:v>0.00855130758</c:v>
                </c:pt>
                <c:pt idx="1720">
                  <c:v>0.387549369</c:v>
                </c:pt>
                <c:pt idx="1721">
                  <c:v>0.15139932275</c:v>
                </c:pt>
                <c:pt idx="1722">
                  <c:v>0.66779088149</c:v>
                </c:pt>
                <c:pt idx="1723">
                  <c:v>0.37951393031</c:v>
                </c:pt>
                <c:pt idx="1724">
                  <c:v>0.36828847578</c:v>
                </c:pt>
                <c:pt idx="1725">
                  <c:v>0.4707322671</c:v>
                </c:pt>
                <c:pt idx="1726">
                  <c:v>0.27173361495</c:v>
                </c:pt>
                <c:pt idx="1727">
                  <c:v>0.01186898533</c:v>
                </c:pt>
                <c:pt idx="1728">
                  <c:v>0.78151964096</c:v>
                </c:pt>
                <c:pt idx="1729">
                  <c:v>0.00490238482</c:v>
                </c:pt>
                <c:pt idx="1730">
                  <c:v>0.11048595916</c:v>
                </c:pt>
                <c:pt idx="1731">
                  <c:v>0.2881100515</c:v>
                </c:pt>
                <c:pt idx="1732">
                  <c:v>0.18245203057</c:v>
                </c:pt>
                <c:pt idx="1733">
                  <c:v>0.07662766948</c:v>
                </c:pt>
                <c:pt idx="1734">
                  <c:v>0.03348149691</c:v>
                </c:pt>
                <c:pt idx="1735">
                  <c:v>0.0217306059</c:v>
                </c:pt>
                <c:pt idx="1736">
                  <c:v>0.19096367582</c:v>
                </c:pt>
                <c:pt idx="1737">
                  <c:v>0.30962104723</c:v>
                </c:pt>
                <c:pt idx="1738">
                  <c:v>0.00050003101</c:v>
                </c:pt>
                <c:pt idx="1739">
                  <c:v>0.00627446086</c:v>
                </c:pt>
                <c:pt idx="1740">
                  <c:v>0.0020530507</c:v>
                </c:pt>
                <c:pt idx="1741">
                  <c:v>0.17961649019</c:v>
                </c:pt>
                <c:pt idx="1742">
                  <c:v>0.00654507434</c:v>
                </c:pt>
                <c:pt idx="1743">
                  <c:v>0.13663651996</c:v>
                </c:pt>
                <c:pt idx="1744">
                  <c:v>0.09499123738</c:v>
                </c:pt>
                <c:pt idx="1745">
                  <c:v>0.00066273545</c:v>
                </c:pt>
                <c:pt idx="1746">
                  <c:v>0.54758356457</c:v>
                </c:pt>
                <c:pt idx="1747">
                  <c:v>0.00049077029</c:v>
                </c:pt>
                <c:pt idx="1748">
                  <c:v>0.1492270201</c:v>
                </c:pt>
                <c:pt idx="1749">
                  <c:v>0.00093028899</c:v>
                </c:pt>
                <c:pt idx="1750">
                  <c:v>0.01008721921</c:v>
                </c:pt>
                <c:pt idx="1751">
                  <c:v>0.70827536371</c:v>
                </c:pt>
                <c:pt idx="1752">
                  <c:v>0.55645478003</c:v>
                </c:pt>
                <c:pt idx="1753">
                  <c:v>5.74834512986</c:v>
                </c:pt>
                <c:pt idx="1754">
                  <c:v>0.0446447457</c:v>
                </c:pt>
                <c:pt idx="1755">
                  <c:v>0.0061793177</c:v>
                </c:pt>
                <c:pt idx="1756">
                  <c:v>0.00193275225</c:v>
                </c:pt>
                <c:pt idx="1757">
                  <c:v>0.4705944495</c:v>
                </c:pt>
                <c:pt idx="1758">
                  <c:v>0.39663912564</c:v>
                </c:pt>
                <c:pt idx="1759">
                  <c:v>0.00054240543</c:v>
                </c:pt>
                <c:pt idx="1760">
                  <c:v>0.59089281087</c:v>
                </c:pt>
                <c:pt idx="1761">
                  <c:v>0.41586397573</c:v>
                </c:pt>
                <c:pt idx="1762">
                  <c:v>0.01012188164</c:v>
                </c:pt>
                <c:pt idx="1763">
                  <c:v>0.24740544457</c:v>
                </c:pt>
                <c:pt idx="1764">
                  <c:v>0.0011407123</c:v>
                </c:pt>
                <c:pt idx="1765">
                  <c:v>0.30371063784</c:v>
                </c:pt>
                <c:pt idx="1766">
                  <c:v>0.00023506399</c:v>
                </c:pt>
                <c:pt idx="1767">
                  <c:v>0.46262744004</c:v>
                </c:pt>
                <c:pt idx="1768">
                  <c:v>0.00021439764</c:v>
                </c:pt>
                <c:pt idx="1769">
                  <c:v>0.49479784336</c:v>
                </c:pt>
                <c:pt idx="1770">
                  <c:v>0.01517360565</c:v>
                </c:pt>
                <c:pt idx="1771">
                  <c:v>0.00044878723</c:v>
                </c:pt>
                <c:pt idx="1772">
                  <c:v>0.01776696363</c:v>
                </c:pt>
                <c:pt idx="1773">
                  <c:v>0.56372863672</c:v>
                </c:pt>
                <c:pt idx="1774">
                  <c:v>0.20493946599</c:v>
                </c:pt>
                <c:pt idx="1775">
                  <c:v>0.13910204603</c:v>
                </c:pt>
                <c:pt idx="1776">
                  <c:v>0.06591586837</c:v>
                </c:pt>
                <c:pt idx="1777">
                  <c:v>0.5106834709</c:v>
                </c:pt>
                <c:pt idx="1778">
                  <c:v>0.00046414403</c:v>
                </c:pt>
                <c:pt idx="1779">
                  <c:v>0.36790403687</c:v>
                </c:pt>
                <c:pt idx="1780">
                  <c:v>0.53840294534</c:v>
                </c:pt>
                <c:pt idx="1781">
                  <c:v>0.01593703528</c:v>
                </c:pt>
                <c:pt idx="1782">
                  <c:v>0.07121580389</c:v>
                </c:pt>
                <c:pt idx="1783">
                  <c:v>0.03521667303</c:v>
                </c:pt>
                <c:pt idx="1784">
                  <c:v>0.0543190326</c:v>
                </c:pt>
                <c:pt idx="1785">
                  <c:v>0.00197945563</c:v>
                </c:pt>
                <c:pt idx="1786">
                  <c:v>1.9176983842</c:v>
                </c:pt>
                <c:pt idx="1787">
                  <c:v>1.53204042756</c:v>
                </c:pt>
                <c:pt idx="1788">
                  <c:v>0.59764377046</c:v>
                </c:pt>
                <c:pt idx="1789">
                  <c:v>0.39735220176</c:v>
                </c:pt>
                <c:pt idx="1790">
                  <c:v>0.42563284817</c:v>
                </c:pt>
                <c:pt idx="1791">
                  <c:v>0.00032026448</c:v>
                </c:pt>
                <c:pt idx="1792">
                  <c:v>9.8205192783</c:v>
                </c:pt>
                <c:pt idx="1793">
                  <c:v>0.07769925971</c:v>
                </c:pt>
                <c:pt idx="1794">
                  <c:v>2.375069043369999</c:v>
                </c:pt>
                <c:pt idx="1795">
                  <c:v>0.59242757422</c:v>
                </c:pt>
                <c:pt idx="1796">
                  <c:v>0.00443090488</c:v>
                </c:pt>
                <c:pt idx="1797">
                  <c:v>0.95779738344</c:v>
                </c:pt>
                <c:pt idx="1798">
                  <c:v>0.43968374574</c:v>
                </c:pt>
                <c:pt idx="1799">
                  <c:v>0.00012538675</c:v>
                </c:pt>
                <c:pt idx="1800">
                  <c:v>0.72803513429</c:v>
                </c:pt>
                <c:pt idx="1801">
                  <c:v>0.62426945139</c:v>
                </c:pt>
                <c:pt idx="1802">
                  <c:v>0.44918407837</c:v>
                </c:pt>
                <c:pt idx="1803">
                  <c:v>0.38274044321</c:v>
                </c:pt>
                <c:pt idx="1804">
                  <c:v>0.15416322404</c:v>
                </c:pt>
                <c:pt idx="1805">
                  <c:v>0.56766238033</c:v>
                </c:pt>
                <c:pt idx="1806">
                  <c:v>0.46531062975</c:v>
                </c:pt>
                <c:pt idx="1807">
                  <c:v>1.19495813849</c:v>
                </c:pt>
                <c:pt idx="1808">
                  <c:v>0.02244608978</c:v>
                </c:pt>
                <c:pt idx="1809">
                  <c:v>0.00134134319</c:v>
                </c:pt>
                <c:pt idx="1810">
                  <c:v>0.51599799979</c:v>
                </c:pt>
                <c:pt idx="1811">
                  <c:v>0.00435206142</c:v>
                </c:pt>
                <c:pt idx="1812">
                  <c:v>0.00028716407</c:v>
                </c:pt>
                <c:pt idx="1813">
                  <c:v>0.22818195015</c:v>
                </c:pt>
                <c:pt idx="1814">
                  <c:v>0.19590639974</c:v>
                </c:pt>
                <c:pt idx="1815">
                  <c:v>0.67387853743</c:v>
                </c:pt>
                <c:pt idx="1816">
                  <c:v>0.58041446466</c:v>
                </c:pt>
                <c:pt idx="1817">
                  <c:v>0.41598453155</c:v>
                </c:pt>
                <c:pt idx="1818">
                  <c:v>0.33507471197</c:v>
                </c:pt>
                <c:pt idx="1819">
                  <c:v>0.00010787359</c:v>
                </c:pt>
                <c:pt idx="1820">
                  <c:v>0.19583737319</c:v>
                </c:pt>
                <c:pt idx="1821">
                  <c:v>0.00023676374</c:v>
                </c:pt>
                <c:pt idx="1822">
                  <c:v>0.42556452783</c:v>
                </c:pt>
                <c:pt idx="1823">
                  <c:v>0.72695175182</c:v>
                </c:pt>
                <c:pt idx="1824">
                  <c:v>4.2131650823</c:v>
                </c:pt>
                <c:pt idx="1825">
                  <c:v>2.7402447806</c:v>
                </c:pt>
                <c:pt idx="1826">
                  <c:v>0.13212441153</c:v>
                </c:pt>
                <c:pt idx="1827">
                  <c:v>0.03633489592</c:v>
                </c:pt>
                <c:pt idx="1828">
                  <c:v>0.00030931105</c:v>
                </c:pt>
                <c:pt idx="1829">
                  <c:v>0.59848977277</c:v>
                </c:pt>
                <c:pt idx="1830">
                  <c:v>0.12800628605</c:v>
                </c:pt>
                <c:pt idx="1831">
                  <c:v>0.55792779922</c:v>
                </c:pt>
                <c:pt idx="1832">
                  <c:v>1.09066134854</c:v>
                </c:pt>
                <c:pt idx="1833">
                  <c:v>0.00055217122</c:v>
                </c:pt>
                <c:pt idx="1834">
                  <c:v>0.56183112213</c:v>
                </c:pt>
                <c:pt idx="1835">
                  <c:v>0.10335625035</c:v>
                </c:pt>
                <c:pt idx="1836">
                  <c:v>0.49459794256</c:v>
                </c:pt>
                <c:pt idx="1837">
                  <c:v>0.00046537267</c:v>
                </c:pt>
                <c:pt idx="1838">
                  <c:v>0.44536019388</c:v>
                </c:pt>
                <c:pt idx="1839">
                  <c:v>0.11183566736</c:v>
                </c:pt>
                <c:pt idx="1840">
                  <c:v>0.17906374158</c:v>
                </c:pt>
                <c:pt idx="1841">
                  <c:v>0.00130817576</c:v>
                </c:pt>
                <c:pt idx="1842">
                  <c:v>0.78821108038</c:v>
                </c:pt>
                <c:pt idx="1843">
                  <c:v>0.11515474002</c:v>
                </c:pt>
                <c:pt idx="1844">
                  <c:v>0.26638265926</c:v>
                </c:pt>
                <c:pt idx="1845">
                  <c:v>0.00045461475</c:v>
                </c:pt>
                <c:pt idx="1846">
                  <c:v>0.34971329463</c:v>
                </c:pt>
                <c:pt idx="1847">
                  <c:v>0.31520669793</c:v>
                </c:pt>
                <c:pt idx="1848">
                  <c:v>0.27970745366</c:v>
                </c:pt>
                <c:pt idx="1849">
                  <c:v>0.79246997842</c:v>
                </c:pt>
                <c:pt idx="1850">
                  <c:v>0.57264499561</c:v>
                </c:pt>
                <c:pt idx="1851">
                  <c:v>0.70244543647</c:v>
                </c:pt>
                <c:pt idx="1852">
                  <c:v>0.00099728382</c:v>
                </c:pt>
                <c:pt idx="1853">
                  <c:v>0.14070268342</c:v>
                </c:pt>
                <c:pt idx="1854">
                  <c:v>7.139334852249981</c:v>
                </c:pt>
                <c:pt idx="1855">
                  <c:v>0.00337776615</c:v>
                </c:pt>
                <c:pt idx="1856">
                  <c:v>0.00421097554</c:v>
                </c:pt>
                <c:pt idx="1857">
                  <c:v>0.00772923899</c:v>
                </c:pt>
                <c:pt idx="1858">
                  <c:v>1.27537302504</c:v>
                </c:pt>
                <c:pt idx="1859">
                  <c:v>0.86350133922</c:v>
                </c:pt>
                <c:pt idx="1860">
                  <c:v>0.11926352573</c:v>
                </c:pt>
                <c:pt idx="1861">
                  <c:v>0.00601019753</c:v>
                </c:pt>
                <c:pt idx="1862">
                  <c:v>0.0032265591</c:v>
                </c:pt>
                <c:pt idx="1863">
                  <c:v>0.61600482292</c:v>
                </c:pt>
                <c:pt idx="1864">
                  <c:v>0.02069008211</c:v>
                </c:pt>
                <c:pt idx="1865">
                  <c:v>0.06322514843</c:v>
                </c:pt>
                <c:pt idx="1866">
                  <c:v>0.00127398978</c:v>
                </c:pt>
                <c:pt idx="1867">
                  <c:v>0.01850813823</c:v>
                </c:pt>
                <c:pt idx="1868">
                  <c:v>0.00016483037</c:v>
                </c:pt>
                <c:pt idx="1869">
                  <c:v>0.08420484143</c:v>
                </c:pt>
                <c:pt idx="1870">
                  <c:v>0.09151889275</c:v>
                </c:pt>
                <c:pt idx="1871">
                  <c:v>0.10888127662</c:v>
                </c:pt>
                <c:pt idx="1872">
                  <c:v>0.12793432873</c:v>
                </c:pt>
                <c:pt idx="1873">
                  <c:v>1.82246760884</c:v>
                </c:pt>
                <c:pt idx="1874">
                  <c:v>0.19531566318</c:v>
                </c:pt>
                <c:pt idx="1875">
                  <c:v>0.0883503656</c:v>
                </c:pt>
                <c:pt idx="1876">
                  <c:v>0.43929272246</c:v>
                </c:pt>
                <c:pt idx="1877">
                  <c:v>0.04550972715</c:v>
                </c:pt>
                <c:pt idx="1878">
                  <c:v>0.05631998528</c:v>
                </c:pt>
                <c:pt idx="1879">
                  <c:v>0.00871618992</c:v>
                </c:pt>
                <c:pt idx="1880">
                  <c:v>0.29687616808</c:v>
                </c:pt>
                <c:pt idx="1881">
                  <c:v>0.03365048003</c:v>
                </c:pt>
                <c:pt idx="1882">
                  <c:v>0.58728206203</c:v>
                </c:pt>
                <c:pt idx="1883">
                  <c:v>0.50135961401</c:v>
                </c:pt>
                <c:pt idx="1884">
                  <c:v>0.02183138441</c:v>
                </c:pt>
                <c:pt idx="1885">
                  <c:v>0.08436622049</c:v>
                </c:pt>
                <c:pt idx="1886">
                  <c:v>0.07333520579</c:v>
                </c:pt>
                <c:pt idx="1887">
                  <c:v>1.17995179017</c:v>
                </c:pt>
                <c:pt idx="1888">
                  <c:v>0.01580007505</c:v>
                </c:pt>
                <c:pt idx="1889">
                  <c:v>0.84181630716</c:v>
                </c:pt>
                <c:pt idx="1890">
                  <c:v>0.23692807111</c:v>
                </c:pt>
                <c:pt idx="1891">
                  <c:v>0.31458102676</c:v>
                </c:pt>
                <c:pt idx="1892">
                  <c:v>0.62163896243</c:v>
                </c:pt>
                <c:pt idx="1893">
                  <c:v>0.05656316915</c:v>
                </c:pt>
                <c:pt idx="1894">
                  <c:v>0.00019563177</c:v>
                </c:pt>
                <c:pt idx="1895">
                  <c:v>0.01515416325</c:v>
                </c:pt>
                <c:pt idx="1896">
                  <c:v>0.00057598786</c:v>
                </c:pt>
                <c:pt idx="1897">
                  <c:v>0.70805328457</c:v>
                </c:pt>
                <c:pt idx="1898">
                  <c:v>0.10729857975</c:v>
                </c:pt>
                <c:pt idx="1899">
                  <c:v>0.55098955219</c:v>
                </c:pt>
                <c:pt idx="1900">
                  <c:v>0.19040260009</c:v>
                </c:pt>
                <c:pt idx="1901">
                  <c:v>0.07262327871</c:v>
                </c:pt>
                <c:pt idx="1902">
                  <c:v>0.00600933596</c:v>
                </c:pt>
                <c:pt idx="1903">
                  <c:v>0.82200100452</c:v>
                </c:pt>
                <c:pt idx="1904">
                  <c:v>0.00742169747</c:v>
                </c:pt>
                <c:pt idx="1905">
                  <c:v>0.00814279576</c:v>
                </c:pt>
                <c:pt idx="1906">
                  <c:v>0.06814848321</c:v>
                </c:pt>
                <c:pt idx="1907">
                  <c:v>0.00103931023</c:v>
                </c:pt>
                <c:pt idx="1908">
                  <c:v>0.12767180123</c:v>
                </c:pt>
                <c:pt idx="1909">
                  <c:v>2.40722203194</c:v>
                </c:pt>
                <c:pt idx="1910">
                  <c:v>1.41106867198</c:v>
                </c:pt>
                <c:pt idx="1911">
                  <c:v>0.01269488075</c:v>
                </c:pt>
                <c:pt idx="1912">
                  <c:v>0.04609523218</c:v>
                </c:pt>
                <c:pt idx="1913">
                  <c:v>0.32203346226</c:v>
                </c:pt>
                <c:pt idx="1914">
                  <c:v>0.03356101742</c:v>
                </c:pt>
                <c:pt idx="1915">
                  <c:v>0.90684360796</c:v>
                </c:pt>
                <c:pt idx="1916">
                  <c:v>0.02112683883</c:v>
                </c:pt>
                <c:pt idx="1917">
                  <c:v>0.36664980945</c:v>
                </c:pt>
                <c:pt idx="1918">
                  <c:v>0.41034137757</c:v>
                </c:pt>
                <c:pt idx="1919">
                  <c:v>0.11311585842</c:v>
                </c:pt>
                <c:pt idx="1920">
                  <c:v>0.36918050446</c:v>
                </c:pt>
                <c:pt idx="1921">
                  <c:v>0.19756574964</c:v>
                </c:pt>
                <c:pt idx="1922">
                  <c:v>0.00011376698</c:v>
                </c:pt>
                <c:pt idx="1923">
                  <c:v>0.79711449523</c:v>
                </c:pt>
                <c:pt idx="1924">
                  <c:v>4.144170282379981</c:v>
                </c:pt>
                <c:pt idx="1925">
                  <c:v>0.00025126906</c:v>
                </c:pt>
                <c:pt idx="1926">
                  <c:v>0.03291884392</c:v>
                </c:pt>
                <c:pt idx="1927">
                  <c:v>0.05733102416</c:v>
                </c:pt>
                <c:pt idx="1928">
                  <c:v>0.01286745386</c:v>
                </c:pt>
                <c:pt idx="1929">
                  <c:v>0.09665376557</c:v>
                </c:pt>
                <c:pt idx="1930">
                  <c:v>0.16230608861</c:v>
                </c:pt>
                <c:pt idx="1931">
                  <c:v>0.28447005892</c:v>
                </c:pt>
                <c:pt idx="1932">
                  <c:v>0.00012183606</c:v>
                </c:pt>
                <c:pt idx="1933">
                  <c:v>1.24080553844</c:v>
                </c:pt>
                <c:pt idx="1934">
                  <c:v>0.02279034533</c:v>
                </c:pt>
                <c:pt idx="1935">
                  <c:v>0.44139685967</c:v>
                </c:pt>
                <c:pt idx="1936">
                  <c:v>0.01894586081</c:v>
                </c:pt>
                <c:pt idx="1937">
                  <c:v>1.01955075019</c:v>
                </c:pt>
                <c:pt idx="1938">
                  <c:v>0.00151944078</c:v>
                </c:pt>
                <c:pt idx="1939">
                  <c:v>0.40888218477</c:v>
                </c:pt>
                <c:pt idx="1940">
                  <c:v>0.35967035102</c:v>
                </c:pt>
                <c:pt idx="1941">
                  <c:v>0.38854701867</c:v>
                </c:pt>
                <c:pt idx="1942">
                  <c:v>0.05455952646</c:v>
                </c:pt>
                <c:pt idx="1943">
                  <c:v>0.06880472509</c:v>
                </c:pt>
                <c:pt idx="1944">
                  <c:v>0.34931466587</c:v>
                </c:pt>
                <c:pt idx="1945">
                  <c:v>0.37984224491</c:v>
                </c:pt>
                <c:pt idx="1946">
                  <c:v>0.79412936857</c:v>
                </c:pt>
                <c:pt idx="1947">
                  <c:v>0.87074616431</c:v>
                </c:pt>
                <c:pt idx="1948">
                  <c:v>0.2149176318</c:v>
                </c:pt>
                <c:pt idx="1949">
                  <c:v>0.22500548881</c:v>
                </c:pt>
                <c:pt idx="1950">
                  <c:v>0.35014107651</c:v>
                </c:pt>
                <c:pt idx="1951">
                  <c:v>0.07808508531</c:v>
                </c:pt>
                <c:pt idx="1952">
                  <c:v>0.02259201964</c:v>
                </c:pt>
                <c:pt idx="1953">
                  <c:v>0.10604383853</c:v>
                </c:pt>
                <c:pt idx="1954">
                  <c:v>0.69264257788</c:v>
                </c:pt>
                <c:pt idx="1955">
                  <c:v>0.35624119535</c:v>
                </c:pt>
                <c:pt idx="1956">
                  <c:v>0.00016964415</c:v>
                </c:pt>
                <c:pt idx="1957">
                  <c:v>0.26818776668</c:v>
                </c:pt>
                <c:pt idx="1958">
                  <c:v>0.47771845473</c:v>
                </c:pt>
                <c:pt idx="1959">
                  <c:v>0.13684278501</c:v>
                </c:pt>
                <c:pt idx="1960">
                  <c:v>0.17543315984</c:v>
                </c:pt>
                <c:pt idx="1961">
                  <c:v>0.0036399135</c:v>
                </c:pt>
                <c:pt idx="1962">
                  <c:v>0.15166920302</c:v>
                </c:pt>
                <c:pt idx="1963">
                  <c:v>0.40386191682</c:v>
                </c:pt>
                <c:pt idx="1964">
                  <c:v>0.29273989879</c:v>
                </c:pt>
                <c:pt idx="1965">
                  <c:v>0.06047778778</c:v>
                </c:pt>
                <c:pt idx="1966">
                  <c:v>0.39590806082</c:v>
                </c:pt>
                <c:pt idx="1967">
                  <c:v>0.01575852581</c:v>
                </c:pt>
                <c:pt idx="1968">
                  <c:v>0.00040735169</c:v>
                </c:pt>
                <c:pt idx="1969">
                  <c:v>0.58956723764</c:v>
                </c:pt>
                <c:pt idx="1970">
                  <c:v>0.02974776486</c:v>
                </c:pt>
                <c:pt idx="1971">
                  <c:v>0.12883832432</c:v>
                </c:pt>
                <c:pt idx="1972">
                  <c:v>0.01255943445</c:v>
                </c:pt>
                <c:pt idx="1973">
                  <c:v>0.97313040359</c:v>
                </c:pt>
                <c:pt idx="1974">
                  <c:v>0.72905099018</c:v>
                </c:pt>
                <c:pt idx="1975">
                  <c:v>0.00254575534</c:v>
                </c:pt>
                <c:pt idx="1976">
                  <c:v>0.0005572922</c:v>
                </c:pt>
                <c:pt idx="1977">
                  <c:v>0.23520406135</c:v>
                </c:pt>
                <c:pt idx="1978">
                  <c:v>0.3338283317</c:v>
                </c:pt>
                <c:pt idx="1979">
                  <c:v>0.60296482582</c:v>
                </c:pt>
                <c:pt idx="1980">
                  <c:v>1.22591435315</c:v>
                </c:pt>
                <c:pt idx="1981">
                  <c:v>0.07991108889</c:v>
                </c:pt>
                <c:pt idx="1982">
                  <c:v>0.0071566334</c:v>
                </c:pt>
                <c:pt idx="1983">
                  <c:v>0.00029295634</c:v>
                </c:pt>
                <c:pt idx="1984">
                  <c:v>0.05641264573</c:v>
                </c:pt>
                <c:pt idx="1985">
                  <c:v>0.00167647114</c:v>
                </c:pt>
                <c:pt idx="1986">
                  <c:v>0.08051184406</c:v>
                </c:pt>
                <c:pt idx="1987">
                  <c:v>0.09702664781</c:v>
                </c:pt>
                <c:pt idx="1988">
                  <c:v>1.1570590428</c:v>
                </c:pt>
                <c:pt idx="1989">
                  <c:v>0.58590386253</c:v>
                </c:pt>
                <c:pt idx="1990">
                  <c:v>0.6632578005</c:v>
                </c:pt>
                <c:pt idx="1991">
                  <c:v>0.04711491002</c:v>
                </c:pt>
                <c:pt idx="1992">
                  <c:v>0.34101317375</c:v>
                </c:pt>
                <c:pt idx="1993">
                  <c:v>0.03723399372</c:v>
                </c:pt>
                <c:pt idx="1994">
                  <c:v>0.0008513294</c:v>
                </c:pt>
                <c:pt idx="1995">
                  <c:v>0.0031348572</c:v>
                </c:pt>
                <c:pt idx="1996">
                  <c:v>0.00086532004</c:v>
                </c:pt>
                <c:pt idx="1997">
                  <c:v>0.05798309889</c:v>
                </c:pt>
                <c:pt idx="1998">
                  <c:v>0.65974883261</c:v>
                </c:pt>
                <c:pt idx="1999">
                  <c:v>0.00072573427</c:v>
                </c:pt>
                <c:pt idx="2000">
                  <c:v>0.51616695099</c:v>
                </c:pt>
                <c:pt idx="2001">
                  <c:v>0.20747856203</c:v>
                </c:pt>
                <c:pt idx="2002">
                  <c:v>0.08937994987</c:v>
                </c:pt>
                <c:pt idx="2003">
                  <c:v>0.08914422721</c:v>
                </c:pt>
                <c:pt idx="2004">
                  <c:v>0.07684373873</c:v>
                </c:pt>
                <c:pt idx="2005">
                  <c:v>0.52901794814</c:v>
                </c:pt>
                <c:pt idx="2006">
                  <c:v>2.23209353333</c:v>
                </c:pt>
                <c:pt idx="2007">
                  <c:v>0.17218011344</c:v>
                </c:pt>
                <c:pt idx="2008">
                  <c:v>0.60842099039</c:v>
                </c:pt>
                <c:pt idx="2009">
                  <c:v>0.00157906181</c:v>
                </c:pt>
                <c:pt idx="2010">
                  <c:v>0.00343101076</c:v>
                </c:pt>
                <c:pt idx="2011">
                  <c:v>0.69669980163</c:v>
                </c:pt>
                <c:pt idx="2012">
                  <c:v>1.43700563302</c:v>
                </c:pt>
                <c:pt idx="2013">
                  <c:v>0.18035256622</c:v>
                </c:pt>
                <c:pt idx="2014">
                  <c:v>0.01113240675</c:v>
                </c:pt>
                <c:pt idx="2015">
                  <c:v>0.4964877361</c:v>
                </c:pt>
                <c:pt idx="2016">
                  <c:v>0.29100493583</c:v>
                </c:pt>
                <c:pt idx="2017">
                  <c:v>0.04178415721</c:v>
                </c:pt>
                <c:pt idx="2018">
                  <c:v>0.06364342066</c:v>
                </c:pt>
                <c:pt idx="2019">
                  <c:v>0.36826991614</c:v>
                </c:pt>
                <c:pt idx="2020">
                  <c:v>0.02691357265</c:v>
                </c:pt>
                <c:pt idx="2021">
                  <c:v>0.63962086439</c:v>
                </c:pt>
                <c:pt idx="2022">
                  <c:v>0.28834376037</c:v>
                </c:pt>
                <c:pt idx="2023">
                  <c:v>0.00073386168</c:v>
                </c:pt>
                <c:pt idx="2024">
                  <c:v>0.11796969774</c:v>
                </c:pt>
                <c:pt idx="2025">
                  <c:v>0.63410487668</c:v>
                </c:pt>
                <c:pt idx="2026">
                  <c:v>0.1171854494</c:v>
                </c:pt>
                <c:pt idx="2027">
                  <c:v>4.23210247106</c:v>
                </c:pt>
                <c:pt idx="2028">
                  <c:v>0.54464237286</c:v>
                </c:pt>
                <c:pt idx="2029">
                  <c:v>0.00298933548</c:v>
                </c:pt>
                <c:pt idx="2030">
                  <c:v>0.02974753429</c:v>
                </c:pt>
                <c:pt idx="2031">
                  <c:v>0.8147362114</c:v>
                </c:pt>
                <c:pt idx="2032">
                  <c:v>1.9733709203</c:v>
                </c:pt>
                <c:pt idx="2033">
                  <c:v>0.76797501088</c:v>
                </c:pt>
                <c:pt idx="2034">
                  <c:v>0.26180847928</c:v>
                </c:pt>
                <c:pt idx="2035">
                  <c:v>0.78378673359</c:v>
                </c:pt>
                <c:pt idx="2036">
                  <c:v>0.25884882575</c:v>
                </c:pt>
                <c:pt idx="2037">
                  <c:v>0.53355959471</c:v>
                </c:pt>
                <c:pt idx="2038">
                  <c:v>0.01483885308</c:v>
                </c:pt>
                <c:pt idx="2039">
                  <c:v>0.18156011303</c:v>
                </c:pt>
                <c:pt idx="2040">
                  <c:v>0.73391283666</c:v>
                </c:pt>
                <c:pt idx="2041">
                  <c:v>0.32741259023</c:v>
                </c:pt>
                <c:pt idx="2042">
                  <c:v>0.61903865307</c:v>
                </c:pt>
                <c:pt idx="2043">
                  <c:v>0.0004621095</c:v>
                </c:pt>
                <c:pt idx="2044">
                  <c:v>0.00018080982</c:v>
                </c:pt>
                <c:pt idx="2045">
                  <c:v>0.00047276085</c:v>
                </c:pt>
                <c:pt idx="2046">
                  <c:v>1.66185510676</c:v>
                </c:pt>
                <c:pt idx="2047">
                  <c:v>1.0243288619</c:v>
                </c:pt>
                <c:pt idx="2048">
                  <c:v>0.36498719719</c:v>
                </c:pt>
                <c:pt idx="2049">
                  <c:v>0.01822188026</c:v>
                </c:pt>
                <c:pt idx="2050">
                  <c:v>1.05244747374</c:v>
                </c:pt>
                <c:pt idx="2051">
                  <c:v>1.31011304296</c:v>
                </c:pt>
                <c:pt idx="2052">
                  <c:v>0.4465548206</c:v>
                </c:pt>
                <c:pt idx="2053">
                  <c:v>0.0889528018</c:v>
                </c:pt>
                <c:pt idx="2054">
                  <c:v>1.60208163517</c:v>
                </c:pt>
                <c:pt idx="2055">
                  <c:v>0.73678764515</c:v>
                </c:pt>
                <c:pt idx="2056">
                  <c:v>0.00250603707</c:v>
                </c:pt>
                <c:pt idx="2057">
                  <c:v>0.00083371223</c:v>
                </c:pt>
                <c:pt idx="2058">
                  <c:v>0.00379216923</c:v>
                </c:pt>
                <c:pt idx="2059">
                  <c:v>0.02845596569</c:v>
                </c:pt>
                <c:pt idx="2060">
                  <c:v>0.00682092911</c:v>
                </c:pt>
                <c:pt idx="2061">
                  <c:v>0.00507741457</c:v>
                </c:pt>
                <c:pt idx="2062">
                  <c:v>1.19174029434</c:v>
                </c:pt>
                <c:pt idx="2063">
                  <c:v>0.10225107514</c:v>
                </c:pt>
                <c:pt idx="2064">
                  <c:v>0.8441627406</c:v>
                </c:pt>
                <c:pt idx="2065">
                  <c:v>0.01071197734</c:v>
                </c:pt>
                <c:pt idx="2066">
                  <c:v>0.06789633125</c:v>
                </c:pt>
                <c:pt idx="2067">
                  <c:v>0.15044861757</c:v>
                </c:pt>
                <c:pt idx="2068">
                  <c:v>0.52805685868</c:v>
                </c:pt>
                <c:pt idx="2069">
                  <c:v>0.00140416027</c:v>
                </c:pt>
                <c:pt idx="2070">
                  <c:v>0.02116488085</c:v>
                </c:pt>
                <c:pt idx="2071">
                  <c:v>0.00670113459</c:v>
                </c:pt>
                <c:pt idx="2072">
                  <c:v>1.30509010937</c:v>
                </c:pt>
                <c:pt idx="2073">
                  <c:v>0.14549361414</c:v>
                </c:pt>
                <c:pt idx="2074">
                  <c:v>0.00279727492</c:v>
                </c:pt>
                <c:pt idx="2075">
                  <c:v>0.33926786409</c:v>
                </c:pt>
                <c:pt idx="2076">
                  <c:v>0.01026970008</c:v>
                </c:pt>
                <c:pt idx="2077">
                  <c:v>0.08240126981</c:v>
                </c:pt>
                <c:pt idx="2078">
                  <c:v>0.06109440059</c:v>
                </c:pt>
                <c:pt idx="2079">
                  <c:v>0.09861401558</c:v>
                </c:pt>
                <c:pt idx="2080">
                  <c:v>0.07857980193</c:v>
                </c:pt>
                <c:pt idx="2081">
                  <c:v>0.62235801493</c:v>
                </c:pt>
                <c:pt idx="2082">
                  <c:v>0.25364130613</c:v>
                </c:pt>
                <c:pt idx="2083">
                  <c:v>0.10543272011</c:v>
                </c:pt>
                <c:pt idx="2084">
                  <c:v>0.00140847589</c:v>
                </c:pt>
                <c:pt idx="2085">
                  <c:v>0.00023655492</c:v>
                </c:pt>
                <c:pt idx="2086">
                  <c:v>0.26155671957</c:v>
                </c:pt>
                <c:pt idx="2087">
                  <c:v>0.43866408056</c:v>
                </c:pt>
                <c:pt idx="2088">
                  <c:v>0.55690064408</c:v>
                </c:pt>
                <c:pt idx="2089">
                  <c:v>0.00580205331</c:v>
                </c:pt>
                <c:pt idx="2090">
                  <c:v>0.01048030615</c:v>
                </c:pt>
                <c:pt idx="2091">
                  <c:v>0.01570736012</c:v>
                </c:pt>
                <c:pt idx="2092">
                  <c:v>0.08146466648</c:v>
                </c:pt>
                <c:pt idx="2093">
                  <c:v>0.43200129323</c:v>
                </c:pt>
                <c:pt idx="2094">
                  <c:v>0.54411319324</c:v>
                </c:pt>
                <c:pt idx="2095">
                  <c:v>0.29882276055</c:v>
                </c:pt>
                <c:pt idx="2096">
                  <c:v>1.2124695444</c:v>
                </c:pt>
                <c:pt idx="2097">
                  <c:v>0.27699734958</c:v>
                </c:pt>
                <c:pt idx="2098">
                  <c:v>0.03794819192</c:v>
                </c:pt>
                <c:pt idx="2099">
                  <c:v>0.00232456348</c:v>
                </c:pt>
                <c:pt idx="2100">
                  <c:v>0.01873369087</c:v>
                </c:pt>
                <c:pt idx="2101">
                  <c:v>0.0005629213</c:v>
                </c:pt>
                <c:pt idx="2102">
                  <c:v>0.38538431115</c:v>
                </c:pt>
                <c:pt idx="2103">
                  <c:v>0.34378512216</c:v>
                </c:pt>
                <c:pt idx="2104">
                  <c:v>0.29426542906</c:v>
                </c:pt>
                <c:pt idx="2105">
                  <c:v>0.00096203674</c:v>
                </c:pt>
                <c:pt idx="2106">
                  <c:v>0.00016701926</c:v>
                </c:pt>
                <c:pt idx="2107">
                  <c:v>0.23225278237</c:v>
                </c:pt>
                <c:pt idx="2108">
                  <c:v>0.37567120502</c:v>
                </c:pt>
                <c:pt idx="2109">
                  <c:v>0.28099020412</c:v>
                </c:pt>
                <c:pt idx="2110">
                  <c:v>0.70828391227</c:v>
                </c:pt>
                <c:pt idx="2111">
                  <c:v>0.48749566428</c:v>
                </c:pt>
                <c:pt idx="2112">
                  <c:v>0.00592511109</c:v>
                </c:pt>
                <c:pt idx="2113">
                  <c:v>0.12381036124</c:v>
                </c:pt>
                <c:pt idx="2114">
                  <c:v>0.65242630198</c:v>
                </c:pt>
                <c:pt idx="2115">
                  <c:v>0.01507905744</c:v>
                </c:pt>
                <c:pt idx="2116">
                  <c:v>0.50535310146</c:v>
                </c:pt>
                <c:pt idx="2117">
                  <c:v>0.00756353576</c:v>
                </c:pt>
                <c:pt idx="2118">
                  <c:v>0.82481022667</c:v>
                </c:pt>
                <c:pt idx="2119">
                  <c:v>0.00465382761</c:v>
                </c:pt>
                <c:pt idx="2120">
                  <c:v>1.75873126679</c:v>
                </c:pt>
                <c:pt idx="2121">
                  <c:v>0.55669076376</c:v>
                </c:pt>
                <c:pt idx="2122">
                  <c:v>0.64527841779</c:v>
                </c:pt>
                <c:pt idx="2123">
                  <c:v>0.00144471242</c:v>
                </c:pt>
                <c:pt idx="2124">
                  <c:v>0.03198125371</c:v>
                </c:pt>
                <c:pt idx="2125">
                  <c:v>0.00496204937</c:v>
                </c:pt>
                <c:pt idx="2126">
                  <c:v>0.22786191272</c:v>
                </c:pt>
                <c:pt idx="2127">
                  <c:v>0.35288734078</c:v>
                </c:pt>
                <c:pt idx="2128">
                  <c:v>0.48724120944</c:v>
                </c:pt>
                <c:pt idx="2129">
                  <c:v>0.01490190544</c:v>
                </c:pt>
                <c:pt idx="2130">
                  <c:v>0.29945056509</c:v>
                </c:pt>
                <c:pt idx="2131">
                  <c:v>0.0329411027</c:v>
                </c:pt>
                <c:pt idx="2132">
                  <c:v>0.02093584897</c:v>
                </c:pt>
                <c:pt idx="2133">
                  <c:v>0.06046232801</c:v>
                </c:pt>
                <c:pt idx="2134">
                  <c:v>0.00225257028</c:v>
                </c:pt>
                <c:pt idx="2135">
                  <c:v>0.05264875705</c:v>
                </c:pt>
                <c:pt idx="2136">
                  <c:v>1.23633588337</c:v>
                </c:pt>
                <c:pt idx="2137">
                  <c:v>0.30091436919</c:v>
                </c:pt>
                <c:pt idx="2138">
                  <c:v>0.17653311503</c:v>
                </c:pt>
                <c:pt idx="2139">
                  <c:v>0.00459292791</c:v>
                </c:pt>
                <c:pt idx="2140">
                  <c:v>0.88824422377</c:v>
                </c:pt>
                <c:pt idx="2141">
                  <c:v>0.26652039654</c:v>
                </c:pt>
                <c:pt idx="2142">
                  <c:v>0.00344282785</c:v>
                </c:pt>
                <c:pt idx="2143">
                  <c:v>0.60225223784</c:v>
                </c:pt>
                <c:pt idx="2144">
                  <c:v>0.29560202731</c:v>
                </c:pt>
                <c:pt idx="2145">
                  <c:v>0.00753881223</c:v>
                </c:pt>
                <c:pt idx="2146">
                  <c:v>0.01091312186</c:v>
                </c:pt>
                <c:pt idx="2147">
                  <c:v>0.87186992976</c:v>
                </c:pt>
                <c:pt idx="2148">
                  <c:v>0.33203142793</c:v>
                </c:pt>
                <c:pt idx="2149">
                  <c:v>0.03293653821</c:v>
                </c:pt>
                <c:pt idx="2150">
                  <c:v>0.01397658911</c:v>
                </c:pt>
                <c:pt idx="2151">
                  <c:v>0.698951491</c:v>
                </c:pt>
                <c:pt idx="2152">
                  <c:v>0.04442694397</c:v>
                </c:pt>
                <c:pt idx="2153">
                  <c:v>0.00485178613</c:v>
                </c:pt>
                <c:pt idx="2154">
                  <c:v>0.17201699986</c:v>
                </c:pt>
                <c:pt idx="2155">
                  <c:v>0.30139373628</c:v>
                </c:pt>
                <c:pt idx="2156">
                  <c:v>0.22394767683</c:v>
                </c:pt>
                <c:pt idx="2157">
                  <c:v>0.00608595866</c:v>
                </c:pt>
                <c:pt idx="2158">
                  <c:v>0.01891907002</c:v>
                </c:pt>
                <c:pt idx="2159">
                  <c:v>0.33049530698</c:v>
                </c:pt>
                <c:pt idx="2160">
                  <c:v>0.00018311147</c:v>
                </c:pt>
                <c:pt idx="2161">
                  <c:v>0.79109420504</c:v>
                </c:pt>
                <c:pt idx="2162">
                  <c:v>0.9586359771</c:v>
                </c:pt>
                <c:pt idx="2163">
                  <c:v>0.50246244328</c:v>
                </c:pt>
                <c:pt idx="2164">
                  <c:v>0.42385609599</c:v>
                </c:pt>
                <c:pt idx="2165">
                  <c:v>0.75274234957</c:v>
                </c:pt>
                <c:pt idx="2166">
                  <c:v>0.0094929776</c:v>
                </c:pt>
                <c:pt idx="2167">
                  <c:v>6.38237930776</c:v>
                </c:pt>
                <c:pt idx="2168">
                  <c:v>0.05486748214</c:v>
                </c:pt>
                <c:pt idx="2169">
                  <c:v>0.00111371829</c:v>
                </c:pt>
                <c:pt idx="2170">
                  <c:v>0.02658041594</c:v>
                </c:pt>
                <c:pt idx="2171">
                  <c:v>0.04268849339</c:v>
                </c:pt>
                <c:pt idx="2172">
                  <c:v>0.07732012176</c:v>
                </c:pt>
                <c:pt idx="2173">
                  <c:v>0.31481418335</c:v>
                </c:pt>
                <c:pt idx="2174">
                  <c:v>0.69546502485</c:v>
                </c:pt>
                <c:pt idx="2175">
                  <c:v>0.00047640083</c:v>
                </c:pt>
                <c:pt idx="2176">
                  <c:v>0.02619158816</c:v>
                </c:pt>
                <c:pt idx="2177">
                  <c:v>0.00107697863</c:v>
                </c:pt>
                <c:pt idx="2178">
                  <c:v>0.388423922</c:v>
                </c:pt>
                <c:pt idx="2179">
                  <c:v>0.00015200312</c:v>
                </c:pt>
                <c:pt idx="2180">
                  <c:v>0.0166507118</c:v>
                </c:pt>
                <c:pt idx="2181">
                  <c:v>0.3284994639</c:v>
                </c:pt>
                <c:pt idx="2182">
                  <c:v>0.01279514366</c:v>
                </c:pt>
                <c:pt idx="2183">
                  <c:v>0.00034048821</c:v>
                </c:pt>
                <c:pt idx="2184">
                  <c:v>0.26690549161</c:v>
                </c:pt>
                <c:pt idx="2185">
                  <c:v>0.06627502496</c:v>
                </c:pt>
                <c:pt idx="2186">
                  <c:v>0.00731150468</c:v>
                </c:pt>
                <c:pt idx="2187">
                  <c:v>1.66681982842</c:v>
                </c:pt>
                <c:pt idx="2188">
                  <c:v>0.00085282082</c:v>
                </c:pt>
                <c:pt idx="2189">
                  <c:v>0.09463287231</c:v>
                </c:pt>
                <c:pt idx="2190">
                  <c:v>0.47960698349</c:v>
                </c:pt>
                <c:pt idx="2191">
                  <c:v>0.05937160453</c:v>
                </c:pt>
                <c:pt idx="2192">
                  <c:v>0.1190687916</c:v>
                </c:pt>
                <c:pt idx="2193">
                  <c:v>0.05929571957</c:v>
                </c:pt>
                <c:pt idx="2194">
                  <c:v>0.54947251059</c:v>
                </c:pt>
                <c:pt idx="2195">
                  <c:v>0.0945365698</c:v>
                </c:pt>
                <c:pt idx="2196">
                  <c:v>0.00448887583</c:v>
                </c:pt>
                <c:pt idx="2197">
                  <c:v>0.25907517817</c:v>
                </c:pt>
                <c:pt idx="2198">
                  <c:v>0.57012940671</c:v>
                </c:pt>
                <c:pt idx="2199">
                  <c:v>0.01873145899</c:v>
                </c:pt>
                <c:pt idx="2200">
                  <c:v>0.08439924603</c:v>
                </c:pt>
                <c:pt idx="2201">
                  <c:v>0.00456110861</c:v>
                </c:pt>
                <c:pt idx="2202">
                  <c:v>0.25732797976</c:v>
                </c:pt>
                <c:pt idx="2203">
                  <c:v>0.4413003759</c:v>
                </c:pt>
                <c:pt idx="2204">
                  <c:v>0.00090981117</c:v>
                </c:pt>
                <c:pt idx="2205">
                  <c:v>0.84798594236</c:v>
                </c:pt>
                <c:pt idx="2206">
                  <c:v>0.00048506615</c:v>
                </c:pt>
                <c:pt idx="2207">
                  <c:v>0.3559504139</c:v>
                </c:pt>
                <c:pt idx="2208">
                  <c:v>0.0198179056</c:v>
                </c:pt>
                <c:pt idx="2209">
                  <c:v>0.05986794838</c:v>
                </c:pt>
                <c:pt idx="2210">
                  <c:v>0.71552125165</c:v>
                </c:pt>
                <c:pt idx="2211">
                  <c:v>0.48242721366</c:v>
                </c:pt>
                <c:pt idx="2212">
                  <c:v>0.89802194439</c:v>
                </c:pt>
                <c:pt idx="2213">
                  <c:v>0.00539709615</c:v>
                </c:pt>
                <c:pt idx="2214">
                  <c:v>0.0076727597</c:v>
                </c:pt>
                <c:pt idx="2215">
                  <c:v>0.50444981625</c:v>
                </c:pt>
                <c:pt idx="2216">
                  <c:v>0.00199678984</c:v>
                </c:pt>
                <c:pt idx="2217">
                  <c:v>7.18762116205</c:v>
                </c:pt>
                <c:pt idx="2218">
                  <c:v>0.2198547384</c:v>
                </c:pt>
                <c:pt idx="2219">
                  <c:v>0.19969887847</c:v>
                </c:pt>
                <c:pt idx="2220">
                  <c:v>0.07354922319</c:v>
                </c:pt>
                <c:pt idx="2221">
                  <c:v>0.00840041471</c:v>
                </c:pt>
                <c:pt idx="2222">
                  <c:v>0.33600035157</c:v>
                </c:pt>
                <c:pt idx="2223">
                  <c:v>0.47487336516</c:v>
                </c:pt>
                <c:pt idx="2224">
                  <c:v>0.48516351584</c:v>
                </c:pt>
                <c:pt idx="2225">
                  <c:v>0.26606011752</c:v>
                </c:pt>
                <c:pt idx="2226">
                  <c:v>0.00040334735</c:v>
                </c:pt>
                <c:pt idx="2227">
                  <c:v>0.00525520358</c:v>
                </c:pt>
                <c:pt idx="2228">
                  <c:v>0.03231295003</c:v>
                </c:pt>
                <c:pt idx="2229">
                  <c:v>0.16064811606</c:v>
                </c:pt>
                <c:pt idx="2230">
                  <c:v>0.05652210557</c:v>
                </c:pt>
                <c:pt idx="2231">
                  <c:v>0.95579665394</c:v>
                </c:pt>
                <c:pt idx="2232">
                  <c:v>0.48014007718</c:v>
                </c:pt>
                <c:pt idx="2233">
                  <c:v>0.91292799081</c:v>
                </c:pt>
                <c:pt idx="2234">
                  <c:v>0.77087434521</c:v>
                </c:pt>
                <c:pt idx="2235">
                  <c:v>0.50734593029</c:v>
                </c:pt>
                <c:pt idx="2236">
                  <c:v>0.00094558396</c:v>
                </c:pt>
                <c:pt idx="2237">
                  <c:v>0.00057203005</c:v>
                </c:pt>
                <c:pt idx="2238">
                  <c:v>0.59031483045</c:v>
                </c:pt>
                <c:pt idx="2239">
                  <c:v>0.01018833191</c:v>
                </c:pt>
                <c:pt idx="2240">
                  <c:v>0.00044405931</c:v>
                </c:pt>
                <c:pt idx="2241">
                  <c:v>0.24012419199</c:v>
                </c:pt>
                <c:pt idx="2242">
                  <c:v>0.21956803608</c:v>
                </c:pt>
                <c:pt idx="2243">
                  <c:v>0.00194615156</c:v>
                </c:pt>
                <c:pt idx="2244">
                  <c:v>0.20228429134</c:v>
                </c:pt>
                <c:pt idx="2245">
                  <c:v>0.00033308719</c:v>
                </c:pt>
                <c:pt idx="2246">
                  <c:v>0.8082978212</c:v>
                </c:pt>
                <c:pt idx="2247">
                  <c:v>0.00750589635</c:v>
                </c:pt>
                <c:pt idx="2248">
                  <c:v>0.00909530666</c:v>
                </c:pt>
                <c:pt idx="2249">
                  <c:v>0.00042162606</c:v>
                </c:pt>
                <c:pt idx="2250">
                  <c:v>0.0004034811</c:v>
                </c:pt>
                <c:pt idx="2251">
                  <c:v>0.00400202198</c:v>
                </c:pt>
                <c:pt idx="2252">
                  <c:v>0.51321769753</c:v>
                </c:pt>
                <c:pt idx="2253">
                  <c:v>0.0083399878</c:v>
                </c:pt>
                <c:pt idx="2254">
                  <c:v>0.05333853248</c:v>
                </c:pt>
                <c:pt idx="2255">
                  <c:v>0.00054252262</c:v>
                </c:pt>
                <c:pt idx="2256">
                  <c:v>0.0737831424</c:v>
                </c:pt>
                <c:pt idx="2257">
                  <c:v>0.07153854556</c:v>
                </c:pt>
                <c:pt idx="2258">
                  <c:v>0.19726972716</c:v>
                </c:pt>
                <c:pt idx="2259">
                  <c:v>0.39464664015</c:v>
                </c:pt>
                <c:pt idx="2260">
                  <c:v>0.28668196219</c:v>
                </c:pt>
                <c:pt idx="2261">
                  <c:v>0.58981671985</c:v>
                </c:pt>
                <c:pt idx="2262">
                  <c:v>0.09179132058</c:v>
                </c:pt>
                <c:pt idx="2263">
                  <c:v>0.17193803379</c:v>
                </c:pt>
                <c:pt idx="2264">
                  <c:v>0.13845583805</c:v>
                </c:pt>
                <c:pt idx="2265">
                  <c:v>0.83025449155</c:v>
                </c:pt>
                <c:pt idx="2266">
                  <c:v>0.00330854521</c:v>
                </c:pt>
                <c:pt idx="2267">
                  <c:v>0.00533309107</c:v>
                </c:pt>
                <c:pt idx="2268">
                  <c:v>0.53647305788</c:v>
                </c:pt>
                <c:pt idx="2269">
                  <c:v>0.2053564236</c:v>
                </c:pt>
                <c:pt idx="2270">
                  <c:v>0.03289533296</c:v>
                </c:pt>
                <c:pt idx="2271">
                  <c:v>0.01213879298</c:v>
                </c:pt>
                <c:pt idx="2272">
                  <c:v>0.05278890734</c:v>
                </c:pt>
                <c:pt idx="2273">
                  <c:v>0.03626201059</c:v>
                </c:pt>
                <c:pt idx="2274">
                  <c:v>2.132299934749998</c:v>
                </c:pt>
                <c:pt idx="2275">
                  <c:v>0.0516300361</c:v>
                </c:pt>
                <c:pt idx="2276">
                  <c:v>0.12019167424</c:v>
                </c:pt>
                <c:pt idx="2277">
                  <c:v>0.00012568212</c:v>
                </c:pt>
                <c:pt idx="2278">
                  <c:v>0.0266443366</c:v>
                </c:pt>
                <c:pt idx="2279">
                  <c:v>0.34574288418</c:v>
                </c:pt>
                <c:pt idx="2280">
                  <c:v>0.00021323962</c:v>
                </c:pt>
                <c:pt idx="2281">
                  <c:v>0.39368433785</c:v>
                </c:pt>
                <c:pt idx="2282">
                  <c:v>0.02616493757</c:v>
                </c:pt>
                <c:pt idx="2283">
                  <c:v>0.09078312847</c:v>
                </c:pt>
                <c:pt idx="2284">
                  <c:v>0.18957367621</c:v>
                </c:pt>
                <c:pt idx="2285">
                  <c:v>0.26437407991</c:v>
                </c:pt>
                <c:pt idx="2286">
                  <c:v>0.6620792488</c:v>
                </c:pt>
                <c:pt idx="2287">
                  <c:v>0.00079301443</c:v>
                </c:pt>
                <c:pt idx="2288">
                  <c:v>0.03966533851</c:v>
                </c:pt>
                <c:pt idx="2289">
                  <c:v>0.00027887438</c:v>
                </c:pt>
                <c:pt idx="2290">
                  <c:v>0.00190134189</c:v>
                </c:pt>
                <c:pt idx="2291">
                  <c:v>0.00031339518</c:v>
                </c:pt>
                <c:pt idx="2292">
                  <c:v>0.45828341857</c:v>
                </c:pt>
                <c:pt idx="2293">
                  <c:v>0.0024170703</c:v>
                </c:pt>
                <c:pt idx="2294">
                  <c:v>0.43534707404</c:v>
                </c:pt>
                <c:pt idx="2295">
                  <c:v>0.29409654113</c:v>
                </c:pt>
                <c:pt idx="2296">
                  <c:v>0.21678748397</c:v>
                </c:pt>
                <c:pt idx="2297">
                  <c:v>0.01768366096</c:v>
                </c:pt>
                <c:pt idx="2298">
                  <c:v>0.00659980407</c:v>
                </c:pt>
                <c:pt idx="2299">
                  <c:v>0.40207974524</c:v>
                </c:pt>
                <c:pt idx="2300">
                  <c:v>0.37588237333</c:v>
                </c:pt>
                <c:pt idx="2301">
                  <c:v>2.44108914662</c:v>
                </c:pt>
                <c:pt idx="2302">
                  <c:v>0.00040076298</c:v>
                </c:pt>
                <c:pt idx="2303">
                  <c:v>0.0006716901</c:v>
                </c:pt>
                <c:pt idx="2304">
                  <c:v>0.00202076719</c:v>
                </c:pt>
                <c:pt idx="2305">
                  <c:v>0.41607520269</c:v>
                </c:pt>
                <c:pt idx="2306">
                  <c:v>0.5924722758</c:v>
                </c:pt>
                <c:pt idx="2307">
                  <c:v>0.0548178951</c:v>
                </c:pt>
                <c:pt idx="2308">
                  <c:v>0.73626088039</c:v>
                </c:pt>
                <c:pt idx="2309">
                  <c:v>0.00045328948</c:v>
                </c:pt>
                <c:pt idx="2310">
                  <c:v>0.84020153428</c:v>
                </c:pt>
                <c:pt idx="2311">
                  <c:v>0.00018865195</c:v>
                </c:pt>
                <c:pt idx="2312">
                  <c:v>0.80727994426</c:v>
                </c:pt>
                <c:pt idx="2313">
                  <c:v>0.00055084762</c:v>
                </c:pt>
                <c:pt idx="2314">
                  <c:v>0.08473560248</c:v>
                </c:pt>
                <c:pt idx="2315">
                  <c:v>3.10195230262</c:v>
                </c:pt>
                <c:pt idx="2316">
                  <c:v>0.00070073284</c:v>
                </c:pt>
                <c:pt idx="2317">
                  <c:v>0.24568665511</c:v>
                </c:pt>
                <c:pt idx="2318">
                  <c:v>0.00760359905</c:v>
                </c:pt>
                <c:pt idx="2319">
                  <c:v>0.00747287623</c:v>
                </c:pt>
                <c:pt idx="2320">
                  <c:v>0.38092116254</c:v>
                </c:pt>
                <c:pt idx="2321">
                  <c:v>0.02155337243</c:v>
                </c:pt>
                <c:pt idx="2322">
                  <c:v>0.71199043866</c:v>
                </c:pt>
                <c:pt idx="2323">
                  <c:v>0.11090117572</c:v>
                </c:pt>
                <c:pt idx="2324">
                  <c:v>2.84322177204</c:v>
                </c:pt>
                <c:pt idx="2325">
                  <c:v>0.00137489698</c:v>
                </c:pt>
                <c:pt idx="2326">
                  <c:v>0.40786519135</c:v>
                </c:pt>
                <c:pt idx="2327">
                  <c:v>0.00144150757</c:v>
                </c:pt>
                <c:pt idx="2328">
                  <c:v>0.00075028324</c:v>
                </c:pt>
                <c:pt idx="2329">
                  <c:v>0.00025835507</c:v>
                </c:pt>
                <c:pt idx="2330">
                  <c:v>0.52150860576</c:v>
                </c:pt>
                <c:pt idx="2331">
                  <c:v>0.03004428075</c:v>
                </c:pt>
                <c:pt idx="2332">
                  <c:v>0.6946504837</c:v>
                </c:pt>
                <c:pt idx="2333">
                  <c:v>0.00726755379</c:v>
                </c:pt>
                <c:pt idx="2334">
                  <c:v>0.18464265102</c:v>
                </c:pt>
                <c:pt idx="2335">
                  <c:v>0.00478403353</c:v>
                </c:pt>
                <c:pt idx="2336">
                  <c:v>0.5316485643</c:v>
                </c:pt>
                <c:pt idx="2337">
                  <c:v>0.09628954682</c:v>
                </c:pt>
                <c:pt idx="2338">
                  <c:v>0.00401329322</c:v>
                </c:pt>
                <c:pt idx="2339">
                  <c:v>0.84635810532</c:v>
                </c:pt>
                <c:pt idx="2340">
                  <c:v>0.13294160918</c:v>
                </c:pt>
                <c:pt idx="2341">
                  <c:v>0.00031143818</c:v>
                </c:pt>
                <c:pt idx="2342">
                  <c:v>0.01165527141</c:v>
                </c:pt>
                <c:pt idx="2343">
                  <c:v>0.00223287532</c:v>
                </c:pt>
                <c:pt idx="2344">
                  <c:v>1.14214179285</c:v>
                </c:pt>
                <c:pt idx="2345">
                  <c:v>0.94560747069</c:v>
                </c:pt>
                <c:pt idx="2346">
                  <c:v>3.77006451213</c:v>
                </c:pt>
                <c:pt idx="2347">
                  <c:v>0.00042530884</c:v>
                </c:pt>
                <c:pt idx="2348">
                  <c:v>0.01238707567</c:v>
                </c:pt>
                <c:pt idx="2349">
                  <c:v>0.05977588506</c:v>
                </c:pt>
                <c:pt idx="2350">
                  <c:v>0.31639923012</c:v>
                </c:pt>
                <c:pt idx="2351">
                  <c:v>1.88301812876</c:v>
                </c:pt>
                <c:pt idx="2352">
                  <c:v>0.01931347948</c:v>
                </c:pt>
                <c:pt idx="2353">
                  <c:v>0.03048179868</c:v>
                </c:pt>
                <c:pt idx="2354">
                  <c:v>1.04837679672</c:v>
                </c:pt>
                <c:pt idx="2355">
                  <c:v>0.76644987943</c:v>
                </c:pt>
                <c:pt idx="2356">
                  <c:v>0.00481688417</c:v>
                </c:pt>
                <c:pt idx="2357">
                  <c:v>0.01372535272</c:v>
                </c:pt>
                <c:pt idx="2358">
                  <c:v>0.0046466466</c:v>
                </c:pt>
                <c:pt idx="2359">
                  <c:v>0.01886914002</c:v>
                </c:pt>
                <c:pt idx="2360">
                  <c:v>0.02588105901</c:v>
                </c:pt>
                <c:pt idx="2361">
                  <c:v>0.4960102481</c:v>
                </c:pt>
                <c:pt idx="2362">
                  <c:v>0.02149015809</c:v>
                </c:pt>
                <c:pt idx="2363">
                  <c:v>0.00787420469</c:v>
                </c:pt>
                <c:pt idx="2364">
                  <c:v>0.37258707483</c:v>
                </c:pt>
                <c:pt idx="2365">
                  <c:v>0.00017789179</c:v>
                </c:pt>
                <c:pt idx="2366">
                  <c:v>0.36630723241</c:v>
                </c:pt>
                <c:pt idx="2367">
                  <c:v>0.02032003807</c:v>
                </c:pt>
                <c:pt idx="2368">
                  <c:v>0.81605131778</c:v>
                </c:pt>
                <c:pt idx="2369">
                  <c:v>0.00497205357</c:v>
                </c:pt>
                <c:pt idx="2370">
                  <c:v>0.00035936073</c:v>
                </c:pt>
                <c:pt idx="2371">
                  <c:v>0.44072230186</c:v>
                </c:pt>
                <c:pt idx="2372">
                  <c:v>0.0660305935</c:v>
                </c:pt>
                <c:pt idx="2373">
                  <c:v>0.00911620888</c:v>
                </c:pt>
                <c:pt idx="2374">
                  <c:v>0.25602410469</c:v>
                </c:pt>
                <c:pt idx="2375">
                  <c:v>0.53088054971</c:v>
                </c:pt>
                <c:pt idx="2376">
                  <c:v>2.8667615158</c:v>
                </c:pt>
                <c:pt idx="2377">
                  <c:v>0.00429249584</c:v>
                </c:pt>
                <c:pt idx="2378">
                  <c:v>0.01402614666</c:v>
                </c:pt>
                <c:pt idx="2379">
                  <c:v>0.28302568766</c:v>
                </c:pt>
                <c:pt idx="2380">
                  <c:v>0.19039196959</c:v>
                </c:pt>
                <c:pt idx="2381">
                  <c:v>0.00605827219</c:v>
                </c:pt>
                <c:pt idx="2382">
                  <c:v>0.17758591447</c:v>
                </c:pt>
                <c:pt idx="2383">
                  <c:v>0.00061084741</c:v>
                </c:pt>
                <c:pt idx="2384">
                  <c:v>0.00018932657</c:v>
                </c:pt>
                <c:pt idx="2385">
                  <c:v>0.34542861734</c:v>
                </c:pt>
                <c:pt idx="2386">
                  <c:v>0.00235673608</c:v>
                </c:pt>
                <c:pt idx="2387">
                  <c:v>0.08497532014</c:v>
                </c:pt>
                <c:pt idx="2388">
                  <c:v>0.02242605091</c:v>
                </c:pt>
                <c:pt idx="2389">
                  <c:v>0.09622918612</c:v>
                </c:pt>
                <c:pt idx="2390">
                  <c:v>0.02126063253</c:v>
                </c:pt>
                <c:pt idx="2391">
                  <c:v>0.00420946528</c:v>
                </c:pt>
                <c:pt idx="2392">
                  <c:v>0.08381427432</c:v>
                </c:pt>
                <c:pt idx="2393">
                  <c:v>0.00431570402</c:v>
                </c:pt>
                <c:pt idx="2394">
                  <c:v>0.00075309147</c:v>
                </c:pt>
                <c:pt idx="2395">
                  <c:v>0.43732857584</c:v>
                </c:pt>
                <c:pt idx="2396">
                  <c:v>0.59986556382</c:v>
                </c:pt>
                <c:pt idx="2397">
                  <c:v>0.03862448442</c:v>
                </c:pt>
                <c:pt idx="2398">
                  <c:v>0.17524310642</c:v>
                </c:pt>
                <c:pt idx="2399">
                  <c:v>0.05799819726</c:v>
                </c:pt>
                <c:pt idx="2400">
                  <c:v>0.00508834102</c:v>
                </c:pt>
                <c:pt idx="2401">
                  <c:v>0.26288063699</c:v>
                </c:pt>
                <c:pt idx="2402">
                  <c:v>0.51842295846</c:v>
                </c:pt>
                <c:pt idx="2403">
                  <c:v>0.83391440555</c:v>
                </c:pt>
                <c:pt idx="2404">
                  <c:v>0.00750245448</c:v>
                </c:pt>
                <c:pt idx="2405">
                  <c:v>0.03461034436</c:v>
                </c:pt>
                <c:pt idx="2406">
                  <c:v>0.06735087572</c:v>
                </c:pt>
                <c:pt idx="2407">
                  <c:v>0.04033367163</c:v>
                </c:pt>
                <c:pt idx="2408">
                  <c:v>0.32051284015</c:v>
                </c:pt>
                <c:pt idx="2409">
                  <c:v>0.08372798116</c:v>
                </c:pt>
                <c:pt idx="2410">
                  <c:v>0.00028104907</c:v>
                </c:pt>
                <c:pt idx="2411">
                  <c:v>0.06852398492</c:v>
                </c:pt>
                <c:pt idx="2412">
                  <c:v>0.41075921258</c:v>
                </c:pt>
                <c:pt idx="2413">
                  <c:v>0.18504379997</c:v>
                </c:pt>
                <c:pt idx="2414">
                  <c:v>1.8272909034</c:v>
                </c:pt>
                <c:pt idx="2415">
                  <c:v>0.23988362149</c:v>
                </c:pt>
                <c:pt idx="2416">
                  <c:v>0.03451334543</c:v>
                </c:pt>
                <c:pt idx="2417">
                  <c:v>1.11842886524</c:v>
                </c:pt>
                <c:pt idx="2418">
                  <c:v>0.00780838591</c:v>
                </c:pt>
                <c:pt idx="2419">
                  <c:v>0.75348592242</c:v>
                </c:pt>
                <c:pt idx="2420">
                  <c:v>0.03076043985</c:v>
                </c:pt>
                <c:pt idx="2421">
                  <c:v>0.2083165421</c:v>
                </c:pt>
                <c:pt idx="2422">
                  <c:v>0.00209706043</c:v>
                </c:pt>
                <c:pt idx="2423">
                  <c:v>0.00058754517</c:v>
                </c:pt>
                <c:pt idx="2424">
                  <c:v>0.17545446705</c:v>
                </c:pt>
                <c:pt idx="2425">
                  <c:v>0.00212249835</c:v>
                </c:pt>
                <c:pt idx="2426">
                  <c:v>0.58284476939</c:v>
                </c:pt>
                <c:pt idx="2427">
                  <c:v>0.17672472987</c:v>
                </c:pt>
                <c:pt idx="2428">
                  <c:v>0.00458667834</c:v>
                </c:pt>
                <c:pt idx="2429">
                  <c:v>0.38080431722</c:v>
                </c:pt>
                <c:pt idx="2430">
                  <c:v>0.00063723808</c:v>
                </c:pt>
                <c:pt idx="2431">
                  <c:v>0.01644108702</c:v>
                </c:pt>
                <c:pt idx="2432">
                  <c:v>0.47089263827</c:v>
                </c:pt>
                <c:pt idx="2433">
                  <c:v>0.295995043</c:v>
                </c:pt>
                <c:pt idx="2434">
                  <c:v>0.0097548757</c:v>
                </c:pt>
                <c:pt idx="2435">
                  <c:v>0.05778639581</c:v>
                </c:pt>
                <c:pt idx="2436">
                  <c:v>0.01408511067</c:v>
                </c:pt>
                <c:pt idx="2437">
                  <c:v>0.01172034204</c:v>
                </c:pt>
                <c:pt idx="2438">
                  <c:v>0.11860317728</c:v>
                </c:pt>
                <c:pt idx="2439">
                  <c:v>0.00040666795</c:v>
                </c:pt>
                <c:pt idx="2440">
                  <c:v>1.15632027263</c:v>
                </c:pt>
                <c:pt idx="2441">
                  <c:v>0.02250553736</c:v>
                </c:pt>
                <c:pt idx="2442">
                  <c:v>0.21998296203</c:v>
                </c:pt>
                <c:pt idx="2443">
                  <c:v>0.18305419563</c:v>
                </c:pt>
                <c:pt idx="2444">
                  <c:v>0.01036660745</c:v>
                </c:pt>
                <c:pt idx="2445">
                  <c:v>0.20323572544</c:v>
                </c:pt>
                <c:pt idx="2446">
                  <c:v>0.0016621396</c:v>
                </c:pt>
                <c:pt idx="2447">
                  <c:v>1.30170614697</c:v>
                </c:pt>
                <c:pt idx="2448">
                  <c:v>0.0560091118</c:v>
                </c:pt>
                <c:pt idx="2449">
                  <c:v>0.00022051269</c:v>
                </c:pt>
                <c:pt idx="2450">
                  <c:v>0.06225017485</c:v>
                </c:pt>
                <c:pt idx="2451">
                  <c:v>0.46407774691</c:v>
                </c:pt>
                <c:pt idx="2452">
                  <c:v>0.00093683707</c:v>
                </c:pt>
                <c:pt idx="2453">
                  <c:v>0.0024022576</c:v>
                </c:pt>
                <c:pt idx="2454">
                  <c:v>0.78500096413</c:v>
                </c:pt>
                <c:pt idx="2455">
                  <c:v>0.20847714196</c:v>
                </c:pt>
                <c:pt idx="2456">
                  <c:v>0.23404364902</c:v>
                </c:pt>
                <c:pt idx="2457">
                  <c:v>0.01077950782</c:v>
                </c:pt>
                <c:pt idx="2458">
                  <c:v>0.17629589071</c:v>
                </c:pt>
                <c:pt idx="2459">
                  <c:v>0.0018165642</c:v>
                </c:pt>
                <c:pt idx="2460">
                  <c:v>0.56391205807</c:v>
                </c:pt>
                <c:pt idx="2461">
                  <c:v>0.19518065928</c:v>
                </c:pt>
                <c:pt idx="2462">
                  <c:v>0.45032769684</c:v>
                </c:pt>
                <c:pt idx="2463">
                  <c:v>0.04555441048</c:v>
                </c:pt>
                <c:pt idx="2464">
                  <c:v>0.09282579874</c:v>
                </c:pt>
                <c:pt idx="2465">
                  <c:v>0.04794179053</c:v>
                </c:pt>
                <c:pt idx="2466">
                  <c:v>0.02359364107</c:v>
                </c:pt>
                <c:pt idx="2467">
                  <c:v>0.00515221268</c:v>
                </c:pt>
                <c:pt idx="2468">
                  <c:v>0.20999683175</c:v>
                </c:pt>
                <c:pt idx="2469">
                  <c:v>0.0046810895</c:v>
                </c:pt>
                <c:pt idx="2470">
                  <c:v>0.59889815439</c:v>
                </c:pt>
                <c:pt idx="2471">
                  <c:v>0.39239293116</c:v>
                </c:pt>
                <c:pt idx="2472">
                  <c:v>1.54667279721</c:v>
                </c:pt>
                <c:pt idx="2473">
                  <c:v>0.18415704998</c:v>
                </c:pt>
                <c:pt idx="2474">
                  <c:v>0.20358712219</c:v>
                </c:pt>
                <c:pt idx="2475">
                  <c:v>0.20512426751</c:v>
                </c:pt>
                <c:pt idx="2476">
                  <c:v>0.00020178722</c:v>
                </c:pt>
                <c:pt idx="2477">
                  <c:v>0.27274836566</c:v>
                </c:pt>
                <c:pt idx="2478">
                  <c:v>0.12358017639</c:v>
                </c:pt>
                <c:pt idx="2479">
                  <c:v>0.00740520219</c:v>
                </c:pt>
                <c:pt idx="2480">
                  <c:v>0.00163446863</c:v>
                </c:pt>
                <c:pt idx="2481">
                  <c:v>0.02475041066</c:v>
                </c:pt>
                <c:pt idx="2482">
                  <c:v>0.00506981459</c:v>
                </c:pt>
                <c:pt idx="2483">
                  <c:v>0.23687596285</c:v>
                </c:pt>
                <c:pt idx="2484">
                  <c:v>0.13481834936</c:v>
                </c:pt>
                <c:pt idx="2485">
                  <c:v>0.00607582256</c:v>
                </c:pt>
                <c:pt idx="2486">
                  <c:v>0.02847282708</c:v>
                </c:pt>
                <c:pt idx="2487">
                  <c:v>0.00200290216</c:v>
                </c:pt>
                <c:pt idx="2488">
                  <c:v>0.14827012848</c:v>
                </c:pt>
                <c:pt idx="2489">
                  <c:v>0.02782199628</c:v>
                </c:pt>
                <c:pt idx="2490">
                  <c:v>0.00616921628</c:v>
                </c:pt>
                <c:pt idx="2491">
                  <c:v>0.11593611631</c:v>
                </c:pt>
                <c:pt idx="2492">
                  <c:v>0.00874796314</c:v>
                </c:pt>
                <c:pt idx="2493">
                  <c:v>0.328999507</c:v>
                </c:pt>
                <c:pt idx="2494">
                  <c:v>0.0023774319</c:v>
                </c:pt>
                <c:pt idx="2495">
                  <c:v>0.0033242814</c:v>
                </c:pt>
                <c:pt idx="2496">
                  <c:v>0.00128847675</c:v>
                </c:pt>
                <c:pt idx="2497">
                  <c:v>0.44298528221</c:v>
                </c:pt>
                <c:pt idx="2498">
                  <c:v>0.0316115085</c:v>
                </c:pt>
                <c:pt idx="2499">
                  <c:v>0.56021304992</c:v>
                </c:pt>
                <c:pt idx="2500">
                  <c:v>0.00526439059</c:v>
                </c:pt>
                <c:pt idx="2501">
                  <c:v>0.09613563183</c:v>
                </c:pt>
                <c:pt idx="2502">
                  <c:v>1.69515075547</c:v>
                </c:pt>
                <c:pt idx="2503">
                  <c:v>0.00146341628</c:v>
                </c:pt>
                <c:pt idx="2504">
                  <c:v>1.09199559895</c:v>
                </c:pt>
                <c:pt idx="2505">
                  <c:v>0.00040576466</c:v>
                </c:pt>
                <c:pt idx="2506">
                  <c:v>0.27729139603</c:v>
                </c:pt>
                <c:pt idx="2507">
                  <c:v>0.6846383525</c:v>
                </c:pt>
                <c:pt idx="2508">
                  <c:v>0.01782068465</c:v>
                </c:pt>
                <c:pt idx="2509">
                  <c:v>0.41002526715</c:v>
                </c:pt>
                <c:pt idx="2510">
                  <c:v>0.00256153961</c:v>
                </c:pt>
                <c:pt idx="2511">
                  <c:v>0.56973683843</c:v>
                </c:pt>
                <c:pt idx="2512">
                  <c:v>0.01219777814</c:v>
                </c:pt>
                <c:pt idx="2513">
                  <c:v>0.00095825423</c:v>
                </c:pt>
                <c:pt idx="2514">
                  <c:v>0.53752421533</c:v>
                </c:pt>
                <c:pt idx="2515">
                  <c:v>0.12019361192</c:v>
                </c:pt>
                <c:pt idx="2516">
                  <c:v>0.00328674376</c:v>
                </c:pt>
                <c:pt idx="2517">
                  <c:v>0.13747771619</c:v>
                </c:pt>
                <c:pt idx="2518">
                  <c:v>0.03020714978</c:v>
                </c:pt>
                <c:pt idx="2519">
                  <c:v>1.02020452578</c:v>
                </c:pt>
                <c:pt idx="2520">
                  <c:v>0.0101184082</c:v>
                </c:pt>
                <c:pt idx="2521">
                  <c:v>0.30795940965</c:v>
                </c:pt>
                <c:pt idx="2522">
                  <c:v>0.14034296662</c:v>
                </c:pt>
                <c:pt idx="2523">
                  <c:v>0.04779290885</c:v>
                </c:pt>
                <c:pt idx="2524">
                  <c:v>0.14706505217</c:v>
                </c:pt>
                <c:pt idx="2525">
                  <c:v>1.40606107179</c:v>
                </c:pt>
                <c:pt idx="2526">
                  <c:v>0.02647971761</c:v>
                </c:pt>
                <c:pt idx="2527">
                  <c:v>0.0570568647</c:v>
                </c:pt>
                <c:pt idx="2528">
                  <c:v>0.36802611738</c:v>
                </c:pt>
                <c:pt idx="2529">
                  <c:v>0.43250171972</c:v>
                </c:pt>
                <c:pt idx="2530">
                  <c:v>0.002993699</c:v>
                </c:pt>
                <c:pt idx="2531">
                  <c:v>0.01596087267</c:v>
                </c:pt>
                <c:pt idx="2532">
                  <c:v>0.11909887821</c:v>
                </c:pt>
                <c:pt idx="2533">
                  <c:v>0.00275604656</c:v>
                </c:pt>
                <c:pt idx="2534">
                  <c:v>0.61734119124</c:v>
                </c:pt>
                <c:pt idx="2535">
                  <c:v>0.27289386137</c:v>
                </c:pt>
                <c:pt idx="2536">
                  <c:v>0.00102368566</c:v>
                </c:pt>
                <c:pt idx="2537">
                  <c:v>0.0040210858</c:v>
                </c:pt>
                <c:pt idx="2538">
                  <c:v>0.19690913013</c:v>
                </c:pt>
                <c:pt idx="2539">
                  <c:v>0.00185498607</c:v>
                </c:pt>
                <c:pt idx="2540">
                  <c:v>0.00402534379</c:v>
                </c:pt>
                <c:pt idx="2541">
                  <c:v>0.00325842852</c:v>
                </c:pt>
                <c:pt idx="2542">
                  <c:v>0.00255795018</c:v>
                </c:pt>
                <c:pt idx="2543">
                  <c:v>0.00142918345</c:v>
                </c:pt>
                <c:pt idx="2544">
                  <c:v>0.45273881656</c:v>
                </c:pt>
                <c:pt idx="2545">
                  <c:v>0.04925414531</c:v>
                </c:pt>
                <c:pt idx="2546">
                  <c:v>0.03038788946</c:v>
                </c:pt>
                <c:pt idx="2547">
                  <c:v>0.03040910698</c:v>
                </c:pt>
                <c:pt idx="2548">
                  <c:v>0.16514489638</c:v>
                </c:pt>
                <c:pt idx="2549">
                  <c:v>0.10018569879</c:v>
                </c:pt>
                <c:pt idx="2550">
                  <c:v>0.48712978145</c:v>
                </c:pt>
                <c:pt idx="2551">
                  <c:v>1.16477695792</c:v>
                </c:pt>
                <c:pt idx="2552">
                  <c:v>0.00603087407</c:v>
                </c:pt>
                <c:pt idx="2553">
                  <c:v>0.08703741492</c:v>
                </c:pt>
                <c:pt idx="2554">
                  <c:v>0.43064588062</c:v>
                </c:pt>
                <c:pt idx="2555">
                  <c:v>0.39725596862</c:v>
                </c:pt>
                <c:pt idx="2556">
                  <c:v>0.16729238618</c:v>
                </c:pt>
                <c:pt idx="2557">
                  <c:v>0.1382368605</c:v>
                </c:pt>
                <c:pt idx="2558">
                  <c:v>0.03624868987</c:v>
                </c:pt>
                <c:pt idx="2559">
                  <c:v>0.00437144531</c:v>
                </c:pt>
                <c:pt idx="2560">
                  <c:v>0.01050953086</c:v>
                </c:pt>
                <c:pt idx="2561">
                  <c:v>0.72524741377</c:v>
                </c:pt>
                <c:pt idx="2562">
                  <c:v>0.1510612515</c:v>
                </c:pt>
                <c:pt idx="2563">
                  <c:v>0.08110637932</c:v>
                </c:pt>
                <c:pt idx="2564">
                  <c:v>0.44465340539</c:v>
                </c:pt>
                <c:pt idx="2565">
                  <c:v>0.11066570491</c:v>
                </c:pt>
                <c:pt idx="2566">
                  <c:v>1.15838924994</c:v>
                </c:pt>
                <c:pt idx="2567">
                  <c:v>0.00199021082</c:v>
                </c:pt>
                <c:pt idx="2568">
                  <c:v>0.30641591525</c:v>
                </c:pt>
                <c:pt idx="2569">
                  <c:v>0.14495341373</c:v>
                </c:pt>
                <c:pt idx="2570">
                  <c:v>0.66500579268</c:v>
                </c:pt>
                <c:pt idx="2571">
                  <c:v>0.01945194766</c:v>
                </c:pt>
                <c:pt idx="2572">
                  <c:v>0.1687878414</c:v>
                </c:pt>
                <c:pt idx="2573">
                  <c:v>0.02608948892</c:v>
                </c:pt>
                <c:pt idx="2574">
                  <c:v>0.01920412887</c:v>
                </c:pt>
                <c:pt idx="2575">
                  <c:v>0.14660635203</c:v>
                </c:pt>
                <c:pt idx="2576">
                  <c:v>0.23535953525</c:v>
                </c:pt>
                <c:pt idx="2577">
                  <c:v>0.05364460022</c:v>
                </c:pt>
                <c:pt idx="2578">
                  <c:v>0.70929053005</c:v>
                </c:pt>
                <c:pt idx="2579">
                  <c:v>0.16303500844</c:v>
                </c:pt>
                <c:pt idx="2580">
                  <c:v>0.27707001064</c:v>
                </c:pt>
                <c:pt idx="2581">
                  <c:v>0.19605400571</c:v>
                </c:pt>
                <c:pt idx="2582">
                  <c:v>0.14253588496</c:v>
                </c:pt>
                <c:pt idx="2583">
                  <c:v>0.00144546229</c:v>
                </c:pt>
                <c:pt idx="2584">
                  <c:v>0.01939114153</c:v>
                </c:pt>
                <c:pt idx="2585">
                  <c:v>0.58268532209</c:v>
                </c:pt>
                <c:pt idx="2586">
                  <c:v>0.50658962029</c:v>
                </c:pt>
                <c:pt idx="2587">
                  <c:v>0.01440557602</c:v>
                </c:pt>
                <c:pt idx="2588">
                  <c:v>0.60037753062</c:v>
                </c:pt>
                <c:pt idx="2589">
                  <c:v>0.39964276315</c:v>
                </c:pt>
                <c:pt idx="2590">
                  <c:v>0.6123666275</c:v>
                </c:pt>
                <c:pt idx="2591">
                  <c:v>0.41733083916</c:v>
                </c:pt>
                <c:pt idx="2592">
                  <c:v>0.20050742422</c:v>
                </c:pt>
                <c:pt idx="2593">
                  <c:v>0.02033054847</c:v>
                </c:pt>
                <c:pt idx="2594">
                  <c:v>0.6276514242</c:v>
                </c:pt>
                <c:pt idx="2595">
                  <c:v>0.15003087748</c:v>
                </c:pt>
                <c:pt idx="2596">
                  <c:v>0.80546007539</c:v>
                </c:pt>
                <c:pt idx="2597">
                  <c:v>0.00016493427</c:v>
                </c:pt>
                <c:pt idx="2598">
                  <c:v>0.00432587203</c:v>
                </c:pt>
                <c:pt idx="2599">
                  <c:v>0.0001634519</c:v>
                </c:pt>
                <c:pt idx="2600">
                  <c:v>0.01913898745</c:v>
                </c:pt>
                <c:pt idx="2601">
                  <c:v>0.00675403928</c:v>
                </c:pt>
                <c:pt idx="2602">
                  <c:v>0.01349036461</c:v>
                </c:pt>
                <c:pt idx="2603">
                  <c:v>0.25433201448</c:v>
                </c:pt>
                <c:pt idx="2604">
                  <c:v>0.00655389543</c:v>
                </c:pt>
                <c:pt idx="2605">
                  <c:v>0.40976368996</c:v>
                </c:pt>
                <c:pt idx="2606">
                  <c:v>0.64113020263</c:v>
                </c:pt>
                <c:pt idx="2607">
                  <c:v>0.01687846636</c:v>
                </c:pt>
                <c:pt idx="2608">
                  <c:v>0.01042505733</c:v>
                </c:pt>
                <c:pt idx="2609">
                  <c:v>0.00070057522</c:v>
                </c:pt>
                <c:pt idx="2610">
                  <c:v>0.27829088083</c:v>
                </c:pt>
                <c:pt idx="2611">
                  <c:v>0.01387846554</c:v>
                </c:pt>
                <c:pt idx="2612">
                  <c:v>0.00174733803</c:v>
                </c:pt>
                <c:pt idx="2613">
                  <c:v>0.00357535179</c:v>
                </c:pt>
                <c:pt idx="2614">
                  <c:v>0.09026121679</c:v>
                </c:pt>
                <c:pt idx="2615">
                  <c:v>0.24367580206</c:v>
                </c:pt>
                <c:pt idx="2616">
                  <c:v>0.0004864006</c:v>
                </c:pt>
                <c:pt idx="2617">
                  <c:v>0.15987975563</c:v>
                </c:pt>
                <c:pt idx="2618">
                  <c:v>0.28172654273</c:v>
                </c:pt>
                <c:pt idx="2619">
                  <c:v>0.00414691511</c:v>
                </c:pt>
                <c:pt idx="2620">
                  <c:v>0.38292052198</c:v>
                </c:pt>
                <c:pt idx="2621">
                  <c:v>0.38442187768</c:v>
                </c:pt>
                <c:pt idx="2622">
                  <c:v>0.00559109535</c:v>
                </c:pt>
                <c:pt idx="2623">
                  <c:v>0.00058509829</c:v>
                </c:pt>
                <c:pt idx="2624">
                  <c:v>0.66282397946</c:v>
                </c:pt>
                <c:pt idx="2625">
                  <c:v>0.2909073344</c:v>
                </c:pt>
                <c:pt idx="2626">
                  <c:v>0.18041133293</c:v>
                </c:pt>
                <c:pt idx="2627">
                  <c:v>0.02805903979</c:v>
                </c:pt>
                <c:pt idx="2628">
                  <c:v>0.20445808441</c:v>
                </c:pt>
                <c:pt idx="2629">
                  <c:v>0.00028250822</c:v>
                </c:pt>
                <c:pt idx="2630">
                  <c:v>5.068857079789975</c:v>
                </c:pt>
                <c:pt idx="2631">
                  <c:v>0.03230380028</c:v>
                </c:pt>
                <c:pt idx="2632">
                  <c:v>0.02031803489</c:v>
                </c:pt>
                <c:pt idx="2633">
                  <c:v>0.00172118427</c:v>
                </c:pt>
                <c:pt idx="2634">
                  <c:v>1.26923842231</c:v>
                </c:pt>
                <c:pt idx="2635">
                  <c:v>0.20741643254</c:v>
                </c:pt>
                <c:pt idx="2636">
                  <c:v>0.00063096261</c:v>
                </c:pt>
                <c:pt idx="2637">
                  <c:v>0.00522804975</c:v>
                </c:pt>
                <c:pt idx="2638">
                  <c:v>0.00045011769</c:v>
                </c:pt>
                <c:pt idx="2639">
                  <c:v>0.00018831564</c:v>
                </c:pt>
                <c:pt idx="2640">
                  <c:v>0.52016594323</c:v>
                </c:pt>
                <c:pt idx="2641">
                  <c:v>0.00289573754</c:v>
                </c:pt>
                <c:pt idx="2642">
                  <c:v>0.07166413317</c:v>
                </c:pt>
                <c:pt idx="2643">
                  <c:v>0.21436341641</c:v>
                </c:pt>
                <c:pt idx="2644">
                  <c:v>0.17631926589</c:v>
                </c:pt>
                <c:pt idx="2645">
                  <c:v>0.02535687874</c:v>
                </c:pt>
                <c:pt idx="2646">
                  <c:v>1.11022366853</c:v>
                </c:pt>
                <c:pt idx="2647">
                  <c:v>0.22031519295</c:v>
                </c:pt>
                <c:pt idx="2648">
                  <c:v>0.39748284178</c:v>
                </c:pt>
                <c:pt idx="2649">
                  <c:v>0.02019901976</c:v>
                </c:pt>
                <c:pt idx="2650">
                  <c:v>2.40821301365</c:v>
                </c:pt>
                <c:pt idx="2651">
                  <c:v>0.16559345056</c:v>
                </c:pt>
                <c:pt idx="2652">
                  <c:v>0.14350796513</c:v>
                </c:pt>
                <c:pt idx="2653">
                  <c:v>0.00130982627</c:v>
                </c:pt>
                <c:pt idx="2654">
                  <c:v>0.00295996486</c:v>
                </c:pt>
                <c:pt idx="2655">
                  <c:v>0.8598692626</c:v>
                </c:pt>
                <c:pt idx="2656">
                  <c:v>1.12281473037</c:v>
                </c:pt>
                <c:pt idx="2657">
                  <c:v>0.43907433501</c:v>
                </c:pt>
                <c:pt idx="2658">
                  <c:v>0.34039635174</c:v>
                </c:pt>
                <c:pt idx="2659">
                  <c:v>0.13553875462</c:v>
                </c:pt>
                <c:pt idx="2660">
                  <c:v>0.0202827852</c:v>
                </c:pt>
                <c:pt idx="2661">
                  <c:v>0.28235225647</c:v>
                </c:pt>
                <c:pt idx="2662">
                  <c:v>0.00017518664</c:v>
                </c:pt>
                <c:pt idx="2663">
                  <c:v>0.26712396106</c:v>
                </c:pt>
                <c:pt idx="2664">
                  <c:v>0.27628165764</c:v>
                </c:pt>
                <c:pt idx="2665">
                  <c:v>0.00230302351</c:v>
                </c:pt>
                <c:pt idx="2666">
                  <c:v>0.00087665042</c:v>
                </c:pt>
                <c:pt idx="2667">
                  <c:v>0.17507804656</c:v>
                </c:pt>
                <c:pt idx="2668">
                  <c:v>0.00152518675</c:v>
                </c:pt>
                <c:pt idx="2669">
                  <c:v>0.35776613345</c:v>
                </c:pt>
                <c:pt idx="2670">
                  <c:v>0.01766239103</c:v>
                </c:pt>
                <c:pt idx="2671">
                  <c:v>0.26254750552</c:v>
                </c:pt>
                <c:pt idx="2672">
                  <c:v>0.04604268103</c:v>
                </c:pt>
                <c:pt idx="2673">
                  <c:v>0.00025652328</c:v>
                </c:pt>
                <c:pt idx="2674">
                  <c:v>0.00027185988</c:v>
                </c:pt>
                <c:pt idx="2675">
                  <c:v>0.0110661078</c:v>
                </c:pt>
                <c:pt idx="2676">
                  <c:v>0.95151638724</c:v>
                </c:pt>
                <c:pt idx="2677">
                  <c:v>0.19832853535</c:v>
                </c:pt>
                <c:pt idx="2678">
                  <c:v>0.62688561162</c:v>
                </c:pt>
                <c:pt idx="2679">
                  <c:v>0.38540797268</c:v>
                </c:pt>
                <c:pt idx="2680">
                  <c:v>0.00115988858</c:v>
                </c:pt>
                <c:pt idx="2681">
                  <c:v>0.00944855457</c:v>
                </c:pt>
                <c:pt idx="2682">
                  <c:v>0.64442082298</c:v>
                </c:pt>
                <c:pt idx="2683">
                  <c:v>0.01757451885</c:v>
                </c:pt>
                <c:pt idx="2684">
                  <c:v>0.03574905419</c:v>
                </c:pt>
                <c:pt idx="2685">
                  <c:v>0.00011269446</c:v>
                </c:pt>
                <c:pt idx="2686">
                  <c:v>0.00105995334</c:v>
                </c:pt>
                <c:pt idx="2687">
                  <c:v>0.00837512084</c:v>
                </c:pt>
                <c:pt idx="2688">
                  <c:v>0.1423069745</c:v>
                </c:pt>
                <c:pt idx="2689">
                  <c:v>0.0610718868</c:v>
                </c:pt>
                <c:pt idx="2690">
                  <c:v>0.77220224318</c:v>
                </c:pt>
                <c:pt idx="2691">
                  <c:v>0.49144095778</c:v>
                </c:pt>
                <c:pt idx="2692">
                  <c:v>0.02402299572</c:v>
                </c:pt>
                <c:pt idx="2693">
                  <c:v>0.08240967893</c:v>
                </c:pt>
                <c:pt idx="2694">
                  <c:v>0.00095704265</c:v>
                </c:pt>
                <c:pt idx="2695">
                  <c:v>0.16845820178</c:v>
                </c:pt>
                <c:pt idx="2696">
                  <c:v>0.00039834801</c:v>
                </c:pt>
                <c:pt idx="2697">
                  <c:v>0.02734004682</c:v>
                </c:pt>
                <c:pt idx="2698">
                  <c:v>0.00183263963</c:v>
                </c:pt>
                <c:pt idx="2699">
                  <c:v>0.03078489028</c:v>
                </c:pt>
                <c:pt idx="2700">
                  <c:v>0.29453684372</c:v>
                </c:pt>
                <c:pt idx="2701">
                  <c:v>0.00538288845</c:v>
                </c:pt>
                <c:pt idx="2702">
                  <c:v>1.13629235911</c:v>
                </c:pt>
                <c:pt idx="2703">
                  <c:v>0.00311998799</c:v>
                </c:pt>
                <c:pt idx="2704">
                  <c:v>0.00050676871</c:v>
                </c:pt>
                <c:pt idx="2705">
                  <c:v>0.69371543718</c:v>
                </c:pt>
                <c:pt idx="2706">
                  <c:v>0.32107084336</c:v>
                </c:pt>
                <c:pt idx="2707">
                  <c:v>0.67763592707</c:v>
                </c:pt>
                <c:pt idx="2708">
                  <c:v>0.60463150598</c:v>
                </c:pt>
                <c:pt idx="2709">
                  <c:v>0.03213993326</c:v>
                </c:pt>
                <c:pt idx="2710">
                  <c:v>0.61610733683</c:v>
                </c:pt>
                <c:pt idx="2711">
                  <c:v>0.15755008527</c:v>
                </c:pt>
                <c:pt idx="2712">
                  <c:v>1.11427760762</c:v>
                </c:pt>
                <c:pt idx="2713">
                  <c:v>0.08232852998</c:v>
                </c:pt>
                <c:pt idx="2714">
                  <c:v>0.09571487529</c:v>
                </c:pt>
                <c:pt idx="2715">
                  <c:v>0.05202120094</c:v>
                </c:pt>
                <c:pt idx="2716">
                  <c:v>0.87182735664</c:v>
                </c:pt>
                <c:pt idx="2717">
                  <c:v>0.00140701949</c:v>
                </c:pt>
                <c:pt idx="2718">
                  <c:v>0.48206658629</c:v>
                </c:pt>
                <c:pt idx="2719">
                  <c:v>0.9334873661</c:v>
                </c:pt>
                <c:pt idx="2720">
                  <c:v>0.08987557983</c:v>
                </c:pt>
                <c:pt idx="2721">
                  <c:v>0.00253867552</c:v>
                </c:pt>
                <c:pt idx="2722">
                  <c:v>0.34937795647</c:v>
                </c:pt>
                <c:pt idx="2723">
                  <c:v>0.00300853926</c:v>
                </c:pt>
                <c:pt idx="2724">
                  <c:v>2.58863788911</c:v>
                </c:pt>
                <c:pt idx="2725">
                  <c:v>0.16345262578</c:v>
                </c:pt>
                <c:pt idx="2726">
                  <c:v>0.15422167724</c:v>
                </c:pt>
                <c:pt idx="2727">
                  <c:v>0.07621175626</c:v>
                </c:pt>
                <c:pt idx="2728">
                  <c:v>0.01607112126</c:v>
                </c:pt>
                <c:pt idx="2729">
                  <c:v>0.00185620712</c:v>
                </c:pt>
                <c:pt idx="2730">
                  <c:v>0.35690430328</c:v>
                </c:pt>
                <c:pt idx="2731">
                  <c:v>0.60953079097</c:v>
                </c:pt>
                <c:pt idx="2732">
                  <c:v>0.48411464557</c:v>
                </c:pt>
                <c:pt idx="2733">
                  <c:v>0.03109332948</c:v>
                </c:pt>
                <c:pt idx="2734">
                  <c:v>0.07195950104</c:v>
                </c:pt>
                <c:pt idx="2735">
                  <c:v>0.0017797884</c:v>
                </c:pt>
                <c:pt idx="2736">
                  <c:v>0.00034567754</c:v>
                </c:pt>
                <c:pt idx="2737">
                  <c:v>0.47572806587</c:v>
                </c:pt>
                <c:pt idx="2738">
                  <c:v>0.09324518909</c:v>
                </c:pt>
                <c:pt idx="2739">
                  <c:v>0.20849813161</c:v>
                </c:pt>
                <c:pt idx="2740">
                  <c:v>0.01955784478</c:v>
                </c:pt>
                <c:pt idx="2741">
                  <c:v>0.12352739354</c:v>
                </c:pt>
                <c:pt idx="2742">
                  <c:v>0.41128615476</c:v>
                </c:pt>
                <c:pt idx="2743">
                  <c:v>0.00454040011</c:v>
                </c:pt>
                <c:pt idx="2744">
                  <c:v>0.07823220795</c:v>
                </c:pt>
                <c:pt idx="2745">
                  <c:v>0.0634530006</c:v>
                </c:pt>
                <c:pt idx="2746">
                  <c:v>0.13549460621</c:v>
                </c:pt>
                <c:pt idx="2747">
                  <c:v>0.30882278624</c:v>
                </c:pt>
                <c:pt idx="2748">
                  <c:v>0.00406065285</c:v>
                </c:pt>
                <c:pt idx="2749">
                  <c:v>0.10160359151</c:v>
                </c:pt>
                <c:pt idx="2750">
                  <c:v>0.00346369716</c:v>
                </c:pt>
                <c:pt idx="2751">
                  <c:v>0.17793770764</c:v>
                </c:pt>
                <c:pt idx="2752">
                  <c:v>0.15386993386</c:v>
                </c:pt>
                <c:pt idx="2753">
                  <c:v>0.24678361487</c:v>
                </c:pt>
                <c:pt idx="2754">
                  <c:v>0.05102895063</c:v>
                </c:pt>
                <c:pt idx="2755">
                  <c:v>0.02935989903</c:v>
                </c:pt>
                <c:pt idx="2756">
                  <c:v>0.00035163489</c:v>
                </c:pt>
                <c:pt idx="2757">
                  <c:v>0.00660765216</c:v>
                </c:pt>
                <c:pt idx="2758">
                  <c:v>0.00521825438</c:v>
                </c:pt>
                <c:pt idx="2759">
                  <c:v>0.00869009967</c:v>
                </c:pt>
                <c:pt idx="2760">
                  <c:v>0.12141391159</c:v>
                </c:pt>
                <c:pt idx="2761">
                  <c:v>0.04090397238</c:v>
                </c:pt>
                <c:pt idx="2762">
                  <c:v>0.00022294216</c:v>
                </c:pt>
                <c:pt idx="2763">
                  <c:v>0.51507891379</c:v>
                </c:pt>
                <c:pt idx="2764">
                  <c:v>0.01556217321</c:v>
                </c:pt>
                <c:pt idx="2765">
                  <c:v>0.43064993096</c:v>
                </c:pt>
                <c:pt idx="2766">
                  <c:v>0.06189605388</c:v>
                </c:pt>
                <c:pt idx="2767">
                  <c:v>0.0002855392</c:v>
                </c:pt>
                <c:pt idx="2768">
                  <c:v>0.00449993233</c:v>
                </c:pt>
                <c:pt idx="2769">
                  <c:v>0.00266125684</c:v>
                </c:pt>
                <c:pt idx="2770">
                  <c:v>0.8943929874</c:v>
                </c:pt>
                <c:pt idx="2771">
                  <c:v>0.31925659386</c:v>
                </c:pt>
                <c:pt idx="2772">
                  <c:v>0.01191164785</c:v>
                </c:pt>
                <c:pt idx="2773">
                  <c:v>0.61633203014</c:v>
                </c:pt>
                <c:pt idx="2774">
                  <c:v>0.02273693624</c:v>
                </c:pt>
                <c:pt idx="2775">
                  <c:v>0.04252002868</c:v>
                </c:pt>
                <c:pt idx="2776">
                  <c:v>0.09798225886</c:v>
                </c:pt>
                <c:pt idx="2777">
                  <c:v>0.00688834709</c:v>
                </c:pt>
                <c:pt idx="2778">
                  <c:v>0.00105183216</c:v>
                </c:pt>
                <c:pt idx="2779">
                  <c:v>0.00476610559</c:v>
                </c:pt>
                <c:pt idx="2780">
                  <c:v>0.00249855665</c:v>
                </c:pt>
                <c:pt idx="2781">
                  <c:v>1.07140145492</c:v>
                </c:pt>
                <c:pt idx="2782">
                  <c:v>0.02506371406</c:v>
                </c:pt>
                <c:pt idx="2783">
                  <c:v>0.71806878644</c:v>
                </c:pt>
                <c:pt idx="2784">
                  <c:v>0.10320545103</c:v>
                </c:pt>
                <c:pt idx="2785">
                  <c:v>0.00034522716</c:v>
                </c:pt>
                <c:pt idx="2786">
                  <c:v>0.01985192698</c:v>
                </c:pt>
                <c:pt idx="2787">
                  <c:v>0.05465848546</c:v>
                </c:pt>
                <c:pt idx="2788">
                  <c:v>0.0055378931</c:v>
                </c:pt>
                <c:pt idx="2789">
                  <c:v>0.00232208211</c:v>
                </c:pt>
                <c:pt idx="2790">
                  <c:v>0.37836594401</c:v>
                </c:pt>
                <c:pt idx="2791">
                  <c:v>0.0004671866</c:v>
                </c:pt>
                <c:pt idx="2792">
                  <c:v>0.1370388803</c:v>
                </c:pt>
                <c:pt idx="2793">
                  <c:v>0.00073481583</c:v>
                </c:pt>
                <c:pt idx="2794">
                  <c:v>0.00091343832</c:v>
                </c:pt>
                <c:pt idx="2795">
                  <c:v>0.27088480187</c:v>
                </c:pt>
                <c:pt idx="2796">
                  <c:v>0.00429181676</c:v>
                </c:pt>
                <c:pt idx="2797">
                  <c:v>0.01079054427</c:v>
                </c:pt>
                <c:pt idx="2798">
                  <c:v>0.00514660536</c:v>
                </c:pt>
                <c:pt idx="2799">
                  <c:v>0.10341599975</c:v>
                </c:pt>
                <c:pt idx="2800">
                  <c:v>0.34403298565</c:v>
                </c:pt>
                <c:pt idx="2801">
                  <c:v>0.00020952002</c:v>
                </c:pt>
                <c:pt idx="2802">
                  <c:v>0.25144188476</c:v>
                </c:pt>
                <c:pt idx="2803">
                  <c:v>0.00283011331</c:v>
                </c:pt>
                <c:pt idx="2804">
                  <c:v>0.08834493906</c:v>
                </c:pt>
                <c:pt idx="2805">
                  <c:v>0.33688204798</c:v>
                </c:pt>
                <c:pt idx="2806">
                  <c:v>0.01072472627</c:v>
                </c:pt>
                <c:pt idx="2807">
                  <c:v>0.36648092123</c:v>
                </c:pt>
                <c:pt idx="2808">
                  <c:v>0.00621323814</c:v>
                </c:pt>
                <c:pt idx="2809">
                  <c:v>0.00056034123</c:v>
                </c:pt>
                <c:pt idx="2810">
                  <c:v>0.15560232694</c:v>
                </c:pt>
                <c:pt idx="2811">
                  <c:v>0.36084477982</c:v>
                </c:pt>
                <c:pt idx="2812">
                  <c:v>0.0410437181</c:v>
                </c:pt>
                <c:pt idx="2813">
                  <c:v>0.05093932926</c:v>
                </c:pt>
                <c:pt idx="2814">
                  <c:v>0.00390961909</c:v>
                </c:pt>
                <c:pt idx="2815">
                  <c:v>0.02577142536</c:v>
                </c:pt>
                <c:pt idx="2816">
                  <c:v>0.07134380112</c:v>
                </c:pt>
                <c:pt idx="2817">
                  <c:v>0.03277224206</c:v>
                </c:pt>
                <c:pt idx="2818">
                  <c:v>1.06153123453</c:v>
                </c:pt>
                <c:pt idx="2819">
                  <c:v>0.0380781147</c:v>
                </c:pt>
                <c:pt idx="2820">
                  <c:v>0.05204197638</c:v>
                </c:pt>
                <c:pt idx="2821">
                  <c:v>0.00257582063</c:v>
                </c:pt>
                <c:pt idx="2822">
                  <c:v>1.56261053809</c:v>
                </c:pt>
                <c:pt idx="2823">
                  <c:v>0.00133971833</c:v>
                </c:pt>
                <c:pt idx="2824">
                  <c:v>0.06213831144</c:v>
                </c:pt>
                <c:pt idx="2825">
                  <c:v>0.19605643553</c:v>
                </c:pt>
                <c:pt idx="2826">
                  <c:v>0.03427149764</c:v>
                </c:pt>
                <c:pt idx="2827">
                  <c:v>0.00834153176</c:v>
                </c:pt>
                <c:pt idx="2828">
                  <c:v>0.28303399029</c:v>
                </c:pt>
                <c:pt idx="2829">
                  <c:v>0.00865669589</c:v>
                </c:pt>
                <c:pt idx="2830">
                  <c:v>0.14073097271</c:v>
                </c:pt>
                <c:pt idx="2831">
                  <c:v>0.26104549228</c:v>
                </c:pt>
                <c:pt idx="2832">
                  <c:v>0.00531435214</c:v>
                </c:pt>
                <c:pt idx="2833">
                  <c:v>0.00252908906</c:v>
                </c:pt>
                <c:pt idx="2834">
                  <c:v>0.0926171878</c:v>
                </c:pt>
                <c:pt idx="2835">
                  <c:v>0.03219167927</c:v>
                </c:pt>
                <c:pt idx="2836">
                  <c:v>0.07135854821</c:v>
                </c:pt>
                <c:pt idx="2837">
                  <c:v>0.56499148536</c:v>
                </c:pt>
                <c:pt idx="2838">
                  <c:v>1.28010959967</c:v>
                </c:pt>
                <c:pt idx="2839">
                  <c:v>0.01382447445</c:v>
                </c:pt>
                <c:pt idx="2840">
                  <c:v>0.00425296584</c:v>
                </c:pt>
                <c:pt idx="2841">
                  <c:v>0.02100637675</c:v>
                </c:pt>
                <c:pt idx="2842">
                  <c:v>0.00193769044</c:v>
                </c:pt>
                <c:pt idx="2843">
                  <c:v>0.00122095698</c:v>
                </c:pt>
                <c:pt idx="2844">
                  <c:v>0.01821107212</c:v>
                </c:pt>
                <c:pt idx="2845">
                  <c:v>0.00555733924</c:v>
                </c:pt>
                <c:pt idx="2846">
                  <c:v>0.01878795493</c:v>
                </c:pt>
                <c:pt idx="2847">
                  <c:v>0.0010821659</c:v>
                </c:pt>
                <c:pt idx="2848">
                  <c:v>0.02939668254</c:v>
                </c:pt>
                <c:pt idx="2849">
                  <c:v>0.08254041436</c:v>
                </c:pt>
                <c:pt idx="2850">
                  <c:v>0.03498970623</c:v>
                </c:pt>
                <c:pt idx="2851">
                  <c:v>0.02809142991</c:v>
                </c:pt>
                <c:pt idx="2852">
                  <c:v>0.11534480661</c:v>
                </c:pt>
                <c:pt idx="2853">
                  <c:v>3.60299348584</c:v>
                </c:pt>
                <c:pt idx="2854">
                  <c:v>0.00451352629</c:v>
                </c:pt>
                <c:pt idx="2855">
                  <c:v>0.003186045</c:v>
                </c:pt>
                <c:pt idx="2856">
                  <c:v>0.67742848092</c:v>
                </c:pt>
                <c:pt idx="2857">
                  <c:v>0.41143306022</c:v>
                </c:pt>
                <c:pt idx="2858">
                  <c:v>0.0159441728</c:v>
                </c:pt>
                <c:pt idx="2859">
                  <c:v>0.00153295526</c:v>
                </c:pt>
                <c:pt idx="2860">
                  <c:v>0.0002407691</c:v>
                </c:pt>
                <c:pt idx="2861">
                  <c:v>0.00044990865</c:v>
                </c:pt>
                <c:pt idx="2862">
                  <c:v>1.08653278223</c:v>
                </c:pt>
                <c:pt idx="2863">
                  <c:v>0.70674609154</c:v>
                </c:pt>
                <c:pt idx="2864">
                  <c:v>0.27374532094</c:v>
                </c:pt>
                <c:pt idx="2865">
                  <c:v>0.14799695432</c:v>
                </c:pt>
                <c:pt idx="2866">
                  <c:v>0.54752885636</c:v>
                </c:pt>
                <c:pt idx="2867">
                  <c:v>0.02199307269</c:v>
                </c:pt>
                <c:pt idx="2868">
                  <c:v>0.02994534231</c:v>
                </c:pt>
                <c:pt idx="2869">
                  <c:v>0.0072572161</c:v>
                </c:pt>
                <c:pt idx="2870">
                  <c:v>0.00930287152</c:v>
                </c:pt>
                <c:pt idx="2871">
                  <c:v>1.28674146242</c:v>
                </c:pt>
                <c:pt idx="2872">
                  <c:v>0.00056936587</c:v>
                </c:pt>
                <c:pt idx="2873">
                  <c:v>0.00257172588</c:v>
                </c:pt>
                <c:pt idx="2874">
                  <c:v>0.62383432769</c:v>
                </c:pt>
                <c:pt idx="2875">
                  <c:v>0.60807384929</c:v>
                </c:pt>
                <c:pt idx="2876">
                  <c:v>0.00047832582</c:v>
                </c:pt>
                <c:pt idx="2877">
                  <c:v>0.06357236995</c:v>
                </c:pt>
                <c:pt idx="2878">
                  <c:v>0.01675280183</c:v>
                </c:pt>
                <c:pt idx="2879">
                  <c:v>0.00592614453</c:v>
                </c:pt>
                <c:pt idx="2880">
                  <c:v>0.2863926047</c:v>
                </c:pt>
                <c:pt idx="2881">
                  <c:v>0.61287088284</c:v>
                </c:pt>
                <c:pt idx="2882">
                  <c:v>0.00592663742</c:v>
                </c:pt>
                <c:pt idx="2883">
                  <c:v>0.00058325739</c:v>
                </c:pt>
                <c:pt idx="2884">
                  <c:v>8.536388660949997</c:v>
                </c:pt>
                <c:pt idx="2885">
                  <c:v>0.00065548272</c:v>
                </c:pt>
                <c:pt idx="2886">
                  <c:v>0.00540237849</c:v>
                </c:pt>
                <c:pt idx="2887">
                  <c:v>0.03536022624</c:v>
                </c:pt>
                <c:pt idx="2888">
                  <c:v>0.00521378406</c:v>
                </c:pt>
                <c:pt idx="2889">
                  <c:v>0.0051853719</c:v>
                </c:pt>
                <c:pt idx="2890">
                  <c:v>0.29611097305</c:v>
                </c:pt>
                <c:pt idx="2891">
                  <c:v>0.75224295724</c:v>
                </c:pt>
                <c:pt idx="2892">
                  <c:v>0.04247115272</c:v>
                </c:pt>
                <c:pt idx="2893">
                  <c:v>0.19008361915</c:v>
                </c:pt>
                <c:pt idx="2894">
                  <c:v>0.00034788678</c:v>
                </c:pt>
                <c:pt idx="2895">
                  <c:v>0.00952026583</c:v>
                </c:pt>
                <c:pt idx="2896">
                  <c:v>0.05832695601</c:v>
                </c:pt>
                <c:pt idx="2897">
                  <c:v>0.37285779229</c:v>
                </c:pt>
                <c:pt idx="2898">
                  <c:v>0.36673096814</c:v>
                </c:pt>
                <c:pt idx="2899">
                  <c:v>0.01362372792</c:v>
                </c:pt>
                <c:pt idx="2900">
                  <c:v>0.00094736585</c:v>
                </c:pt>
                <c:pt idx="2901">
                  <c:v>0.09090405724</c:v>
                </c:pt>
                <c:pt idx="2902">
                  <c:v>0.00135079374</c:v>
                </c:pt>
                <c:pt idx="2903">
                  <c:v>0.00492988775</c:v>
                </c:pt>
                <c:pt idx="2904">
                  <c:v>0.02738362454</c:v>
                </c:pt>
                <c:pt idx="2905">
                  <c:v>0.088050492</c:v>
                </c:pt>
                <c:pt idx="2906">
                  <c:v>0.46074174476</c:v>
                </c:pt>
                <c:pt idx="2907">
                  <c:v>0.03701855231</c:v>
                </c:pt>
                <c:pt idx="2908">
                  <c:v>0.13201470007</c:v>
                </c:pt>
                <c:pt idx="2909">
                  <c:v>0.0021167699</c:v>
                </c:pt>
                <c:pt idx="2910">
                  <c:v>5.24663251539</c:v>
                </c:pt>
                <c:pt idx="2911">
                  <c:v>0.71527328811</c:v>
                </c:pt>
                <c:pt idx="2912">
                  <c:v>0.00028719324</c:v>
                </c:pt>
                <c:pt idx="2913">
                  <c:v>0.02923318701</c:v>
                </c:pt>
                <c:pt idx="2914">
                  <c:v>0.00489539557</c:v>
                </c:pt>
                <c:pt idx="2915">
                  <c:v>0.00062487343</c:v>
                </c:pt>
                <c:pt idx="2916">
                  <c:v>5.625351514459978</c:v>
                </c:pt>
                <c:pt idx="2917">
                  <c:v>0.00156434853</c:v>
                </c:pt>
                <c:pt idx="2918">
                  <c:v>0.00010480341</c:v>
                </c:pt>
                <c:pt idx="2919">
                  <c:v>1.27685068167</c:v>
                </c:pt>
                <c:pt idx="2920">
                  <c:v>0.12756635199</c:v>
                </c:pt>
                <c:pt idx="2921">
                  <c:v>0.01078976136</c:v>
                </c:pt>
                <c:pt idx="2922">
                  <c:v>0.00113855683</c:v>
                </c:pt>
                <c:pt idx="2923">
                  <c:v>0.00682544459</c:v>
                </c:pt>
                <c:pt idx="2924">
                  <c:v>0.00014267759</c:v>
                </c:pt>
                <c:pt idx="2925">
                  <c:v>0.37144751831</c:v>
                </c:pt>
                <c:pt idx="2926">
                  <c:v>0.01672060734</c:v>
                </c:pt>
                <c:pt idx="2927">
                  <c:v>6.118313920779981</c:v>
                </c:pt>
                <c:pt idx="2928">
                  <c:v>0.00069401639</c:v>
                </c:pt>
                <c:pt idx="2929">
                  <c:v>1.41409766031</c:v>
                </c:pt>
                <c:pt idx="2930">
                  <c:v>0.74391263224</c:v>
                </c:pt>
                <c:pt idx="2931">
                  <c:v>0.08235992734</c:v>
                </c:pt>
                <c:pt idx="2932">
                  <c:v>0.12480328752</c:v>
                </c:pt>
                <c:pt idx="2933">
                  <c:v>0.00091957829</c:v>
                </c:pt>
                <c:pt idx="2934">
                  <c:v>7.68667095700998</c:v>
                </c:pt>
                <c:pt idx="2935">
                  <c:v>0.61502578725</c:v>
                </c:pt>
                <c:pt idx="2936">
                  <c:v>0.00166868998</c:v>
                </c:pt>
                <c:pt idx="2937">
                  <c:v>0.0050880267</c:v>
                </c:pt>
                <c:pt idx="2938">
                  <c:v>0.47566062802</c:v>
                </c:pt>
                <c:pt idx="2939">
                  <c:v>0.02867608213</c:v>
                </c:pt>
                <c:pt idx="2940">
                  <c:v>0.00151483715</c:v>
                </c:pt>
                <c:pt idx="2941">
                  <c:v>0.00020499823</c:v>
                </c:pt>
                <c:pt idx="2942">
                  <c:v>0.00018600509</c:v>
                </c:pt>
                <c:pt idx="2943">
                  <c:v>0.40145244252</c:v>
                </c:pt>
                <c:pt idx="2944">
                  <c:v>0.01233955801</c:v>
                </c:pt>
                <c:pt idx="2945">
                  <c:v>0.02369332554</c:v>
                </c:pt>
                <c:pt idx="2946">
                  <c:v>0.00282674223</c:v>
                </c:pt>
                <c:pt idx="2947">
                  <c:v>0.29072255145</c:v>
                </c:pt>
                <c:pt idx="2948">
                  <c:v>0.26698400108</c:v>
                </c:pt>
                <c:pt idx="2949">
                  <c:v>0.00066841928</c:v>
                </c:pt>
                <c:pt idx="2950">
                  <c:v>0.5910045853</c:v>
                </c:pt>
                <c:pt idx="2951">
                  <c:v>0.00825920989</c:v>
                </c:pt>
                <c:pt idx="2952">
                  <c:v>1.66212793645</c:v>
                </c:pt>
                <c:pt idx="2953">
                  <c:v>0.55076717555</c:v>
                </c:pt>
                <c:pt idx="2954">
                  <c:v>0.00047016752</c:v>
                </c:pt>
                <c:pt idx="2955">
                  <c:v>0.00043601836</c:v>
                </c:pt>
                <c:pt idx="2956">
                  <c:v>0.02863788052</c:v>
                </c:pt>
                <c:pt idx="2957">
                  <c:v>0.00106759637</c:v>
                </c:pt>
                <c:pt idx="2958">
                  <c:v>0.6927198639</c:v>
                </c:pt>
                <c:pt idx="2959">
                  <c:v>0.00067549665</c:v>
                </c:pt>
                <c:pt idx="2960">
                  <c:v>0.13410554588</c:v>
                </c:pt>
                <c:pt idx="2961">
                  <c:v>0.1903317936</c:v>
                </c:pt>
                <c:pt idx="2962">
                  <c:v>0.04646438448</c:v>
                </c:pt>
                <c:pt idx="2963">
                  <c:v>0.00072635267</c:v>
                </c:pt>
                <c:pt idx="2964">
                  <c:v>0.4442204501</c:v>
                </c:pt>
                <c:pt idx="2965">
                  <c:v>0.73110107974</c:v>
                </c:pt>
                <c:pt idx="2966">
                  <c:v>0.0001748319</c:v>
                </c:pt>
                <c:pt idx="2967">
                  <c:v>0.63540943296</c:v>
                </c:pt>
                <c:pt idx="2968">
                  <c:v>0.01248827338</c:v>
                </c:pt>
                <c:pt idx="2969">
                  <c:v>8.59502797071</c:v>
                </c:pt>
                <c:pt idx="2970">
                  <c:v>0.39274729505</c:v>
                </c:pt>
                <c:pt idx="2971">
                  <c:v>0.00735028734</c:v>
                </c:pt>
                <c:pt idx="2972">
                  <c:v>0.0031045956</c:v>
                </c:pt>
                <c:pt idx="2973">
                  <c:v>0.0438659328</c:v>
                </c:pt>
                <c:pt idx="2974">
                  <c:v>0.38153180584</c:v>
                </c:pt>
                <c:pt idx="2975">
                  <c:v>0.95760419026</c:v>
                </c:pt>
                <c:pt idx="2976">
                  <c:v>0.58154514349</c:v>
                </c:pt>
                <c:pt idx="2977">
                  <c:v>0.03392606101</c:v>
                </c:pt>
                <c:pt idx="2978">
                  <c:v>0.26048203804</c:v>
                </c:pt>
                <c:pt idx="2979">
                  <c:v>0.807925697</c:v>
                </c:pt>
                <c:pt idx="2980">
                  <c:v>0.00027741566</c:v>
                </c:pt>
                <c:pt idx="2981">
                  <c:v>0.23280379853</c:v>
                </c:pt>
                <c:pt idx="2982">
                  <c:v>0.26723346598</c:v>
                </c:pt>
                <c:pt idx="2983">
                  <c:v>0.48730951229</c:v>
                </c:pt>
                <c:pt idx="2984">
                  <c:v>0.00781923551</c:v>
                </c:pt>
                <c:pt idx="2985">
                  <c:v>0.00022209149</c:v>
                </c:pt>
                <c:pt idx="2986">
                  <c:v>0.20484447578</c:v>
                </c:pt>
                <c:pt idx="2987">
                  <c:v>0.23216043463</c:v>
                </c:pt>
                <c:pt idx="2988">
                  <c:v>0.01884963502</c:v>
                </c:pt>
                <c:pt idx="2989">
                  <c:v>0.00067981253</c:v>
                </c:pt>
                <c:pt idx="2990">
                  <c:v>0.09976228289</c:v>
                </c:pt>
                <c:pt idx="2991">
                  <c:v>0.39624533933</c:v>
                </c:pt>
                <c:pt idx="2992">
                  <c:v>0.00053390894</c:v>
                </c:pt>
                <c:pt idx="2993">
                  <c:v>0.04637828243</c:v>
                </c:pt>
                <c:pt idx="2994">
                  <c:v>0.07755468602</c:v>
                </c:pt>
                <c:pt idx="2995">
                  <c:v>0.16280466223</c:v>
                </c:pt>
                <c:pt idx="2996">
                  <c:v>0.11862886515</c:v>
                </c:pt>
                <c:pt idx="2997">
                  <c:v>0.08335454455</c:v>
                </c:pt>
                <c:pt idx="2998">
                  <c:v>0.01327093829</c:v>
                </c:pt>
                <c:pt idx="2999">
                  <c:v>0.0036369808</c:v>
                </c:pt>
                <c:pt idx="3000">
                  <c:v>0.74230761522</c:v>
                </c:pt>
                <c:pt idx="3001">
                  <c:v>0.00332000329</c:v>
                </c:pt>
                <c:pt idx="3002">
                  <c:v>0.26309106016</c:v>
                </c:pt>
                <c:pt idx="3003">
                  <c:v>0.28678084665</c:v>
                </c:pt>
                <c:pt idx="3004">
                  <c:v>0.26393236033</c:v>
                </c:pt>
                <c:pt idx="3005">
                  <c:v>1.49186422372</c:v>
                </c:pt>
                <c:pt idx="3006">
                  <c:v>2.827642099249997</c:v>
                </c:pt>
                <c:pt idx="3007">
                  <c:v>0.00191200323</c:v>
                </c:pt>
                <c:pt idx="3008">
                  <c:v>0.04221014032</c:v>
                </c:pt>
                <c:pt idx="3009">
                  <c:v>0.30203340913</c:v>
                </c:pt>
                <c:pt idx="3010">
                  <c:v>0.00100696837</c:v>
                </c:pt>
                <c:pt idx="3011">
                  <c:v>0.00647989022</c:v>
                </c:pt>
                <c:pt idx="3012">
                  <c:v>1.11846142723</c:v>
                </c:pt>
                <c:pt idx="3013">
                  <c:v>0.63308099477</c:v>
                </c:pt>
                <c:pt idx="3014">
                  <c:v>0.09098990333</c:v>
                </c:pt>
                <c:pt idx="3015">
                  <c:v>0.77293197689</c:v>
                </c:pt>
                <c:pt idx="3016">
                  <c:v>0.69596191567</c:v>
                </c:pt>
                <c:pt idx="3017">
                  <c:v>0.29255856382</c:v>
                </c:pt>
                <c:pt idx="3018">
                  <c:v>0.00569700748</c:v>
                </c:pt>
                <c:pt idx="3019">
                  <c:v>0.05873939386</c:v>
                </c:pt>
                <c:pt idx="3020">
                  <c:v>0.00622472296</c:v>
                </c:pt>
                <c:pt idx="3021">
                  <c:v>0.6099701263</c:v>
                </c:pt>
                <c:pt idx="3022">
                  <c:v>0.01432779453</c:v>
                </c:pt>
                <c:pt idx="3023">
                  <c:v>0.06124691256</c:v>
                </c:pt>
                <c:pt idx="3024">
                  <c:v>0.0432661377</c:v>
                </c:pt>
                <c:pt idx="3025">
                  <c:v>0.15277267318</c:v>
                </c:pt>
                <c:pt idx="3026">
                  <c:v>0.00230595831</c:v>
                </c:pt>
                <c:pt idx="3027">
                  <c:v>0.01403787159</c:v>
                </c:pt>
                <c:pt idx="3028">
                  <c:v>0.31185055404</c:v>
                </c:pt>
                <c:pt idx="3029">
                  <c:v>0.84184281047</c:v>
                </c:pt>
                <c:pt idx="3030">
                  <c:v>0.01820853738</c:v>
                </c:pt>
                <c:pt idx="3031">
                  <c:v>0.16553503541</c:v>
                </c:pt>
                <c:pt idx="3032">
                  <c:v>0.00051312793</c:v>
                </c:pt>
                <c:pt idx="3033">
                  <c:v>0.01384424212</c:v>
                </c:pt>
                <c:pt idx="3034">
                  <c:v>0.00743534333</c:v>
                </c:pt>
                <c:pt idx="3035">
                  <c:v>0.00389142333</c:v>
                </c:pt>
                <c:pt idx="3036">
                  <c:v>0.51607834681</c:v>
                </c:pt>
                <c:pt idx="3037">
                  <c:v>0.49774998492</c:v>
                </c:pt>
                <c:pt idx="3038">
                  <c:v>0.33393322406</c:v>
                </c:pt>
                <c:pt idx="3039">
                  <c:v>0.00175853509</c:v>
                </c:pt>
                <c:pt idx="3040">
                  <c:v>1.24632667853</c:v>
                </c:pt>
                <c:pt idx="3041">
                  <c:v>0.00560082657</c:v>
                </c:pt>
                <c:pt idx="3042">
                  <c:v>0.16334600432</c:v>
                </c:pt>
                <c:pt idx="3043">
                  <c:v>0.0003487817</c:v>
                </c:pt>
                <c:pt idx="3044">
                  <c:v>0.00165629859</c:v>
                </c:pt>
                <c:pt idx="3045">
                  <c:v>0.24150101589</c:v>
                </c:pt>
                <c:pt idx="3046">
                  <c:v>0.25030407919</c:v>
                </c:pt>
                <c:pt idx="3047">
                  <c:v>0.00903450551</c:v>
                </c:pt>
                <c:pt idx="3048">
                  <c:v>0.01840251891</c:v>
                </c:pt>
                <c:pt idx="3049">
                  <c:v>0.31998665017</c:v>
                </c:pt>
                <c:pt idx="3050">
                  <c:v>0.08590649287</c:v>
                </c:pt>
                <c:pt idx="3051">
                  <c:v>0.05740596745</c:v>
                </c:pt>
                <c:pt idx="3052">
                  <c:v>0.00011592845</c:v>
                </c:pt>
                <c:pt idx="3053">
                  <c:v>0.00028994963</c:v>
                </c:pt>
                <c:pt idx="3054">
                  <c:v>0.00234417975</c:v>
                </c:pt>
                <c:pt idx="3055">
                  <c:v>0.00302422514</c:v>
                </c:pt>
                <c:pt idx="3056">
                  <c:v>0.59781569675</c:v>
                </c:pt>
                <c:pt idx="3057">
                  <c:v>1.67354161757</c:v>
                </c:pt>
                <c:pt idx="3058">
                  <c:v>0.30836471871</c:v>
                </c:pt>
                <c:pt idx="3059">
                  <c:v>0.0013197411</c:v>
                </c:pt>
                <c:pt idx="3060">
                  <c:v>0.55845943862</c:v>
                </c:pt>
                <c:pt idx="3061">
                  <c:v>0.06681842767</c:v>
                </c:pt>
                <c:pt idx="3062">
                  <c:v>0.01386291471</c:v>
                </c:pt>
                <c:pt idx="3063">
                  <c:v>0.2751222551</c:v>
                </c:pt>
                <c:pt idx="3064">
                  <c:v>1.07587337281</c:v>
                </c:pt>
                <c:pt idx="3065">
                  <c:v>0.03114618218</c:v>
                </c:pt>
                <c:pt idx="3066">
                  <c:v>0.00678476617</c:v>
                </c:pt>
                <c:pt idx="3067">
                  <c:v>0.54721415906</c:v>
                </c:pt>
                <c:pt idx="3068">
                  <c:v>0.19876960867</c:v>
                </c:pt>
                <c:pt idx="3069">
                  <c:v>1.321848367</c:v>
                </c:pt>
                <c:pt idx="3070">
                  <c:v>0.3807833068</c:v>
                </c:pt>
                <c:pt idx="3071">
                  <c:v>0.00155042396</c:v>
                </c:pt>
                <c:pt idx="3072">
                  <c:v>0.31053843384</c:v>
                </c:pt>
                <c:pt idx="3073">
                  <c:v>0.00423771162</c:v>
                </c:pt>
                <c:pt idx="3074">
                  <c:v>0.00023997678</c:v>
                </c:pt>
                <c:pt idx="3075">
                  <c:v>0.00281285446</c:v>
                </c:pt>
                <c:pt idx="3076">
                  <c:v>0.01336889544</c:v>
                </c:pt>
                <c:pt idx="3077">
                  <c:v>0.01369675085</c:v>
                </c:pt>
                <c:pt idx="3078">
                  <c:v>0.11544673753</c:v>
                </c:pt>
                <c:pt idx="3079">
                  <c:v>0.26713579629</c:v>
                </c:pt>
                <c:pt idx="3080">
                  <c:v>0.00215975898</c:v>
                </c:pt>
                <c:pt idx="3081">
                  <c:v>0.00213010117</c:v>
                </c:pt>
                <c:pt idx="3082">
                  <c:v>0.00018492688</c:v>
                </c:pt>
                <c:pt idx="3083">
                  <c:v>0.14293079031</c:v>
                </c:pt>
                <c:pt idx="3084">
                  <c:v>0.00167752285</c:v>
                </c:pt>
                <c:pt idx="3085">
                  <c:v>0.00947582711</c:v>
                </c:pt>
                <c:pt idx="3086">
                  <c:v>0.01019426938</c:v>
                </c:pt>
                <c:pt idx="3087">
                  <c:v>0.22808591284</c:v>
                </c:pt>
                <c:pt idx="3088">
                  <c:v>0.0027309194</c:v>
                </c:pt>
                <c:pt idx="3089">
                  <c:v>0.00462837031</c:v>
                </c:pt>
                <c:pt idx="3090">
                  <c:v>0.00524951319</c:v>
                </c:pt>
                <c:pt idx="3091">
                  <c:v>0.00359632743</c:v>
                </c:pt>
                <c:pt idx="3092">
                  <c:v>0.40267023291</c:v>
                </c:pt>
                <c:pt idx="3093">
                  <c:v>0.04002880635</c:v>
                </c:pt>
                <c:pt idx="3094">
                  <c:v>0.03341184448</c:v>
                </c:pt>
                <c:pt idx="3095">
                  <c:v>0.02143990221</c:v>
                </c:pt>
                <c:pt idx="3096">
                  <c:v>0.01288501335</c:v>
                </c:pt>
                <c:pt idx="3097">
                  <c:v>0.00075744715</c:v>
                </c:pt>
                <c:pt idx="3098">
                  <c:v>0.16066471232</c:v>
                </c:pt>
                <c:pt idx="3099">
                  <c:v>0.00129713427</c:v>
                </c:pt>
                <c:pt idx="3100">
                  <c:v>0.00237986644</c:v>
                </c:pt>
                <c:pt idx="3101">
                  <c:v>0.48786388565</c:v>
                </c:pt>
                <c:pt idx="3102">
                  <c:v>0.01946709384</c:v>
                </c:pt>
                <c:pt idx="3103">
                  <c:v>0.00068182697</c:v>
                </c:pt>
                <c:pt idx="3104">
                  <c:v>0.65516050965</c:v>
                </c:pt>
                <c:pt idx="3105">
                  <c:v>0.00469063968</c:v>
                </c:pt>
                <c:pt idx="3106">
                  <c:v>0.44598817238</c:v>
                </c:pt>
                <c:pt idx="3107">
                  <c:v>0.01211571329</c:v>
                </c:pt>
                <c:pt idx="3108">
                  <c:v>0.00117292729</c:v>
                </c:pt>
                <c:pt idx="3109">
                  <c:v>1.0080377086</c:v>
                </c:pt>
                <c:pt idx="3110">
                  <c:v>0.01126209907</c:v>
                </c:pt>
                <c:pt idx="3111">
                  <c:v>0.45373007824</c:v>
                </c:pt>
                <c:pt idx="3112">
                  <c:v>0.55413774231</c:v>
                </c:pt>
                <c:pt idx="3113">
                  <c:v>0.00153766392</c:v>
                </c:pt>
                <c:pt idx="3114">
                  <c:v>1.03030446811</c:v>
                </c:pt>
                <c:pt idx="3115">
                  <c:v>0.0506322245</c:v>
                </c:pt>
                <c:pt idx="3116">
                  <c:v>0.0011611722</c:v>
                </c:pt>
                <c:pt idx="3117">
                  <c:v>0.2492986088</c:v>
                </c:pt>
                <c:pt idx="3118">
                  <c:v>0.00575818517</c:v>
                </c:pt>
                <c:pt idx="3119">
                  <c:v>0.14986180106</c:v>
                </c:pt>
                <c:pt idx="3120">
                  <c:v>0.2109491256</c:v>
                </c:pt>
                <c:pt idx="3121">
                  <c:v>0.00642143864</c:v>
                </c:pt>
                <c:pt idx="3122">
                  <c:v>0.00025408742</c:v>
                </c:pt>
                <c:pt idx="3123">
                  <c:v>0.04709511653</c:v>
                </c:pt>
                <c:pt idx="3124">
                  <c:v>0.15669773498</c:v>
                </c:pt>
                <c:pt idx="3125">
                  <c:v>0.00871808509</c:v>
                </c:pt>
                <c:pt idx="3126">
                  <c:v>0.01831921606</c:v>
                </c:pt>
                <c:pt idx="3127">
                  <c:v>0.00600836533</c:v>
                </c:pt>
                <c:pt idx="3128">
                  <c:v>0.00054107729</c:v>
                </c:pt>
                <c:pt idx="3129">
                  <c:v>0.73517022439</c:v>
                </c:pt>
                <c:pt idx="3130">
                  <c:v>0.00783086582</c:v>
                </c:pt>
                <c:pt idx="3131">
                  <c:v>0.000733127</c:v>
                </c:pt>
                <c:pt idx="3132">
                  <c:v>0.08663292983</c:v>
                </c:pt>
                <c:pt idx="3133">
                  <c:v>1.63152246778</c:v>
                </c:pt>
                <c:pt idx="3134">
                  <c:v>0.00162976813</c:v>
                </c:pt>
                <c:pt idx="3135">
                  <c:v>0.00519599283</c:v>
                </c:pt>
                <c:pt idx="3136">
                  <c:v>0.95076840672</c:v>
                </c:pt>
                <c:pt idx="3137">
                  <c:v>0.50100719892</c:v>
                </c:pt>
                <c:pt idx="3138">
                  <c:v>0.42781414046</c:v>
                </c:pt>
                <c:pt idx="3139">
                  <c:v>0.0069585149</c:v>
                </c:pt>
                <c:pt idx="3140">
                  <c:v>0.29372361471</c:v>
                </c:pt>
                <c:pt idx="3141">
                  <c:v>0.00150845545</c:v>
                </c:pt>
                <c:pt idx="3142">
                  <c:v>0.13183403191</c:v>
                </c:pt>
                <c:pt idx="3143">
                  <c:v>0.19974749457</c:v>
                </c:pt>
                <c:pt idx="3144">
                  <c:v>0.00096523397</c:v>
                </c:pt>
                <c:pt idx="3145">
                  <c:v>0.0015684932</c:v>
                </c:pt>
                <c:pt idx="3146">
                  <c:v>0.00018666273</c:v>
                </c:pt>
                <c:pt idx="3147">
                  <c:v>1.38497297174</c:v>
                </c:pt>
                <c:pt idx="3148">
                  <c:v>0.29956170697</c:v>
                </c:pt>
                <c:pt idx="3149">
                  <c:v>0.04976960273</c:v>
                </c:pt>
                <c:pt idx="3150">
                  <c:v>0.1214610672</c:v>
                </c:pt>
                <c:pt idx="3151">
                  <c:v>0.10872275651</c:v>
                </c:pt>
                <c:pt idx="3152">
                  <c:v>0.00417037711</c:v>
                </c:pt>
                <c:pt idx="3153">
                  <c:v>0.41535952223</c:v>
                </c:pt>
                <c:pt idx="3154">
                  <c:v>0.05145989392</c:v>
                </c:pt>
                <c:pt idx="3155">
                  <c:v>0.00240523832</c:v>
                </c:pt>
                <c:pt idx="3156">
                  <c:v>0.00194552919</c:v>
                </c:pt>
                <c:pt idx="3157">
                  <c:v>0.00179738284</c:v>
                </c:pt>
                <c:pt idx="3158">
                  <c:v>0.00492235821</c:v>
                </c:pt>
                <c:pt idx="3159">
                  <c:v>0.40187440361</c:v>
                </c:pt>
                <c:pt idx="3160">
                  <c:v>0.1040573993</c:v>
                </c:pt>
                <c:pt idx="3161">
                  <c:v>0.11394425249</c:v>
                </c:pt>
                <c:pt idx="3162">
                  <c:v>2.10815451132</c:v>
                </c:pt>
                <c:pt idx="3163">
                  <c:v>0.06449096706</c:v>
                </c:pt>
                <c:pt idx="3164">
                  <c:v>0.19705081246</c:v>
                </c:pt>
                <c:pt idx="3165">
                  <c:v>0.02570402683</c:v>
                </c:pt>
                <c:pt idx="3166">
                  <c:v>0.00166192822</c:v>
                </c:pt>
                <c:pt idx="3167">
                  <c:v>0.11802665235</c:v>
                </c:pt>
                <c:pt idx="3168">
                  <c:v>0.00559574287</c:v>
                </c:pt>
                <c:pt idx="3169">
                  <c:v>0.00368706257</c:v>
                </c:pt>
                <c:pt idx="3170">
                  <c:v>0.00479503329</c:v>
                </c:pt>
                <c:pt idx="3171">
                  <c:v>0.00391303401</c:v>
                </c:pt>
                <c:pt idx="3172">
                  <c:v>0.00038977114</c:v>
                </c:pt>
                <c:pt idx="3173">
                  <c:v>0.02649057961</c:v>
                </c:pt>
                <c:pt idx="3174">
                  <c:v>0.52999942784</c:v>
                </c:pt>
                <c:pt idx="3175">
                  <c:v>0.56809724174</c:v>
                </c:pt>
                <c:pt idx="3176">
                  <c:v>0.77454349783</c:v>
                </c:pt>
                <c:pt idx="3177">
                  <c:v>1.28575859857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7872160"/>
        <c:axId val="-2057869376"/>
      </c:scatterChart>
      <c:valAx>
        <c:axId val="-2057872160"/>
        <c:scaling>
          <c:orientation val="minMax"/>
          <c:max val="3500.0"/>
          <c:min val="0.0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7869376"/>
        <c:crossesAt val="0.0"/>
        <c:crossBetween val="midCat"/>
      </c:valAx>
      <c:valAx>
        <c:axId val="-2057869376"/>
        <c:scaling>
          <c:logBase val="10.0"/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787216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54654281496063"/>
          <c:y val="0.0310262529832935"/>
          <c:w val="0.905415162948381"/>
          <c:h val="0.908480634431436"/>
        </c:manualLayout>
      </c:layout>
      <c:lineChart>
        <c:grouping val="standard"/>
        <c:varyColors val="0"/>
        <c:ser>
          <c:idx val="0"/>
          <c:order val="0"/>
          <c:tx>
            <c:strRef>
              <c:f>'task1  sup only'!$A$1</c:f>
              <c:strCache>
                <c:ptCount val="1"/>
                <c:pt idx="0">
                  <c:v>NTM-1w1r</c:v>
                </c:pt>
              </c:strCache>
            </c:strRef>
          </c:tx>
          <c:marker>
            <c:symbol val="none"/>
          </c:marker>
          <c:val>
            <c:numRef>
              <c:f>'task1  sup only'!$A$2:$A$13</c:f>
              <c:numCache>
                <c:formatCode>General</c:formatCode>
                <c:ptCount val="12"/>
                <c:pt idx="0">
                  <c:v>0.18</c:v>
                </c:pt>
                <c:pt idx="1">
                  <c:v>0.18</c:v>
                </c:pt>
                <c:pt idx="2">
                  <c:v>0.18</c:v>
                </c:pt>
                <c:pt idx="3">
                  <c:v>0.17</c:v>
                </c:pt>
                <c:pt idx="4">
                  <c:v>0.17</c:v>
                </c:pt>
                <c:pt idx="5">
                  <c:v>0.17</c:v>
                </c:pt>
                <c:pt idx="6">
                  <c:v>0.44</c:v>
                </c:pt>
                <c:pt idx="7">
                  <c:v>0.52</c:v>
                </c:pt>
                <c:pt idx="8">
                  <c:v>0.67</c:v>
                </c:pt>
                <c:pt idx="9">
                  <c:v>0.793</c:v>
                </c:pt>
                <c:pt idx="10">
                  <c:v>0.653</c:v>
                </c:pt>
                <c:pt idx="11">
                  <c:v>0.65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'task1  sup only'!$B$1</c:f>
              <c:strCache>
                <c:ptCount val="1"/>
                <c:pt idx="0">
                  <c:v>NTM-2w2r</c:v>
                </c:pt>
              </c:strCache>
            </c:strRef>
          </c:tx>
          <c:marker>
            <c:symbol val="none"/>
          </c:marker>
          <c:val>
            <c:numRef>
              <c:f>'task1  sup only'!$B$2:$B$13</c:f>
              <c:numCache>
                <c:formatCode>General</c:formatCode>
                <c:ptCount val="12"/>
                <c:pt idx="0">
                  <c:v>0.18</c:v>
                </c:pt>
                <c:pt idx="1">
                  <c:v>0.18</c:v>
                </c:pt>
                <c:pt idx="2">
                  <c:v>0.18</c:v>
                </c:pt>
                <c:pt idx="3">
                  <c:v>0.18</c:v>
                </c:pt>
                <c:pt idx="4">
                  <c:v>0.18</c:v>
                </c:pt>
                <c:pt idx="5">
                  <c:v>0.33</c:v>
                </c:pt>
                <c:pt idx="6">
                  <c:v>0.45</c:v>
                </c:pt>
                <c:pt idx="7">
                  <c:v>0.69</c:v>
                </c:pt>
                <c:pt idx="8">
                  <c:v>0.836</c:v>
                </c:pt>
                <c:pt idx="9">
                  <c:v>0.836</c:v>
                </c:pt>
                <c:pt idx="10">
                  <c:v>0.836</c:v>
                </c:pt>
                <c:pt idx="11">
                  <c:v>0.836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'task1  sup only'!$C$1</c:f>
              <c:strCache>
                <c:ptCount val="1"/>
                <c:pt idx="0">
                  <c:v>Hidden-Memory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'task1  sup only'!$C$2:$C$13</c:f>
              <c:numCache>
                <c:formatCode>General</c:formatCode>
                <c:ptCount val="12"/>
                <c:pt idx="0">
                  <c:v>0.18</c:v>
                </c:pt>
                <c:pt idx="1">
                  <c:v>0.84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'task1  sup only'!$D$1</c:f>
              <c:strCache>
                <c:ptCount val="1"/>
                <c:pt idx="0">
                  <c:v>Double-controlled</c:v>
                </c:pt>
              </c:strCache>
            </c:strRef>
          </c:tx>
          <c:marker>
            <c:symbol val="none"/>
          </c:marker>
          <c:val>
            <c:numRef>
              <c:f>'task1  sup only'!$D$2:$D$13</c:f>
              <c:numCache>
                <c:formatCode>General</c:formatCode>
                <c:ptCount val="12"/>
                <c:pt idx="0">
                  <c:v>0.16</c:v>
                </c:pt>
                <c:pt idx="1">
                  <c:v>0.54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'task1  sup only'!$E$1</c:f>
              <c:strCache>
                <c:ptCount val="1"/>
                <c:pt idx="0">
                  <c:v>Tightly-coupled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val>
            <c:numRef>
              <c:f>'task1  sup only'!$E$2:$E$13</c:f>
              <c:numCache>
                <c:formatCode>General</c:formatCode>
                <c:ptCount val="12"/>
                <c:pt idx="0">
                  <c:v>0.16</c:v>
                </c:pt>
                <c:pt idx="1">
                  <c:v>0.17</c:v>
                </c:pt>
                <c:pt idx="2">
                  <c:v>0.17</c:v>
                </c:pt>
                <c:pt idx="3">
                  <c:v>0.17</c:v>
                </c:pt>
                <c:pt idx="4">
                  <c:v>0.36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57796224"/>
        <c:axId val="-2057793440"/>
      </c:lineChart>
      <c:catAx>
        <c:axId val="-205779622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57793440"/>
        <c:crosses val="autoZero"/>
        <c:auto val="1"/>
        <c:lblAlgn val="ctr"/>
        <c:lblOffset val="100"/>
        <c:noMultiLvlLbl val="0"/>
      </c:catAx>
      <c:valAx>
        <c:axId val="-2057793440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7796224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r"/>
      <c:legendEntry>
        <c:idx val="2"/>
        <c:txPr>
          <a:bodyPr/>
          <a:lstStyle/>
          <a:p>
            <a:pPr>
              <a:defRPr sz="1400">
                <a:solidFill>
                  <a:schemeClr val="tx1"/>
                </a:solidFill>
              </a:defRPr>
            </a:pPr>
            <a:endParaRPr lang="en-US"/>
          </a:p>
        </c:txPr>
      </c:legendEntry>
      <c:layout>
        <c:manualLayout>
          <c:xMode val="edge"/>
          <c:yMode val="edge"/>
          <c:x val="0.565972222222222"/>
          <c:y val="0.678502809463853"/>
          <c:w val="0.377228237095363"/>
          <c:h val="0.239652904365475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79" name="AutoShape 6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80" name="AutoShape 7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81" name="AutoShape 8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82" name="AutoShape 9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83" name="AutoShape 10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84" name="AutoShape 11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85" name="AutoShape 12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86" name="AutoShape 13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87" name="AutoShape 14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88" name="AutoShape 15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89" name="AutoShape 16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90" name="AutoShape 17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91" name="AutoShape 18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92" name="AutoShape 19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93" name="AutoShape 20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94" name="AutoShape 21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95" name="AutoShape 22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96" name="AutoShape 23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97" name="AutoShape 24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98" name="AutoShape 25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099" name="AutoShape 26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100" name="AutoShape 27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6749" tIns="43375" rIns="86749" bIns="43375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altLang="en-US"/>
          </a:p>
        </p:txBody>
      </p:sp>
      <p:sp>
        <p:nvSpPr>
          <p:cNvPr id="3101" name="Rectangle 2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5238" y="728663"/>
            <a:ext cx="4741862" cy="355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" name="Rectangle 29"/>
          <p:cNvSpPr>
            <a:spLocks noGrp="1" noChangeArrowheads="1"/>
          </p:cNvSpPr>
          <p:nvPr>
            <p:ph type="body"/>
          </p:nvPr>
        </p:nvSpPr>
        <p:spPr bwMode="auto">
          <a:xfrm>
            <a:off x="731838" y="4559300"/>
            <a:ext cx="5810250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102" name="Rectangle 30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1337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686764" algn="l"/>
                <a:tab pos="1373528" algn="l"/>
                <a:tab pos="2060292" algn="l"/>
                <a:tab pos="2747056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103" name="Rectangle 31"/>
          <p:cNvSpPr>
            <a:spLocks noGrp="1" noChangeArrowheads="1"/>
          </p:cNvSpPr>
          <p:nvPr>
            <p:ph type="dt"/>
          </p:nvPr>
        </p:nvSpPr>
        <p:spPr bwMode="auto">
          <a:xfrm>
            <a:off x="4140200" y="0"/>
            <a:ext cx="31337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686764" algn="l"/>
                <a:tab pos="1373528" algn="l"/>
                <a:tab pos="2060292" algn="l"/>
                <a:tab pos="2747056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104" name="Rectangle 32"/>
          <p:cNvSpPr>
            <a:spLocks noGrp="1" noChangeArrowheads="1"/>
          </p:cNvSpPr>
          <p:nvPr>
            <p:ph type="ftr"/>
          </p:nvPr>
        </p:nvSpPr>
        <p:spPr bwMode="auto">
          <a:xfrm>
            <a:off x="0" y="9120188"/>
            <a:ext cx="31337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686764" algn="l"/>
                <a:tab pos="1373528" algn="l"/>
                <a:tab pos="2060292" algn="l"/>
                <a:tab pos="2747056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105" name="Rectangle 33"/>
          <p:cNvSpPr>
            <a:spLocks noGrp="1" noChangeArrowheads="1"/>
          </p:cNvSpPr>
          <p:nvPr>
            <p:ph type="sldNum"/>
          </p:nvPr>
        </p:nvSpPr>
        <p:spPr bwMode="auto">
          <a:xfrm>
            <a:off x="4140200" y="9120188"/>
            <a:ext cx="31337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686764" algn="l"/>
                <a:tab pos="1373528" algn="l"/>
                <a:tab pos="2060292" algn="l"/>
                <a:tab pos="2747056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DA5BDD14-649A-8443-A99A-C2A9AD65C2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1411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3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79A254B1-8DA7-D040-B4BE-C6B141E1F5E8}" type="slidenum">
              <a:rPr lang="en-US" altLang="en-US" sz="1300">
                <a:ea typeface="Microsoft YaHei" charset="-122"/>
                <a:cs typeface="Lucida Sans Unicode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1</a:t>
            </a:fld>
            <a:endParaRPr lang="en-US" altLang="en-US" sz="1300">
              <a:ea typeface="Microsoft YaHei" charset="-122"/>
              <a:cs typeface="Lucida Sans Unicode" charset="0"/>
            </a:endParaRPr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8663"/>
            <a:ext cx="4800600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21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060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D5F85414-0F40-DC49-81EE-966C2BA8B49D}" type="slidenum">
              <a:rPr lang="en-US" altLang="en-US" sz="1300">
                <a:ea typeface="Microsoft YaHei" charset="-122"/>
                <a:cs typeface="Lucida Sans Unicode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17</a:t>
            </a:fld>
            <a:endParaRPr lang="en-US" altLang="en-US" sz="1300">
              <a:ea typeface="Microsoft YaHei" charset="-122"/>
              <a:cs typeface="Lucida Sans Unicode" charset="0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8663"/>
            <a:ext cx="4791075" cy="3594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46762" cy="43148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00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3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FCFEC474-BF1F-844C-B666-2FB028E362C4}" type="slidenum">
              <a:rPr lang="en-US" altLang="en-US" sz="1300">
                <a:ea typeface="Microsoft YaHei" charset="-122"/>
                <a:cs typeface="Lucida Sans Unicode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20</a:t>
            </a:fld>
            <a:endParaRPr lang="en-US" altLang="en-US" sz="1300">
              <a:ea typeface="Microsoft YaHei" charset="-122"/>
              <a:cs typeface="Lucida Sans Unicode" charset="0"/>
            </a:endParaRPr>
          </a:p>
        </p:txBody>
      </p:sp>
      <p:sp>
        <p:nvSpPr>
          <p:cNvPr id="204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8663"/>
            <a:ext cx="4791075" cy="3594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46762" cy="43148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22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3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9C3E58B0-F793-CB40-BE56-EF87BB57B7E6}" type="slidenum">
              <a:rPr lang="en-US" altLang="en-US" sz="1300">
                <a:ea typeface="Microsoft YaHei" charset="-122"/>
                <a:cs typeface="Lucida Sans Unicode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21</a:t>
            </a:fld>
            <a:endParaRPr lang="en-US" altLang="en-US" sz="1300">
              <a:ea typeface="Microsoft YaHei" charset="-122"/>
              <a:cs typeface="Lucida Sans Unicode" charset="0"/>
            </a:endParaRPr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8663"/>
            <a:ext cx="4791075" cy="3594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46762" cy="43148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13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3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5800" algn="l"/>
                <a:tab pos="1373188" algn="l"/>
                <a:tab pos="2058988" algn="l"/>
                <a:tab pos="27463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89A8F9CA-D5E7-454F-9C5D-7B20F1CEE4EE}" type="slidenum">
              <a:rPr lang="en-US" altLang="en-US" sz="1300">
                <a:ea typeface="Microsoft YaHei" charset="-122"/>
                <a:cs typeface="Lucida Sans Unicode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37</a:t>
            </a:fld>
            <a:endParaRPr lang="en-US" altLang="en-US" sz="1300">
              <a:ea typeface="Microsoft YaHei" charset="-122"/>
              <a:cs typeface="Lucida Sans Unicode" charset="0"/>
            </a:endParaRPr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8663"/>
            <a:ext cx="4791075" cy="3594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46762" cy="43148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2401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14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46287" cy="5807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986463" cy="58070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7100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8B6FC-FC5A-D445-99F0-B39E8B5356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125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220C3-B485-5446-BCE4-BE7189EA09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557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EAB2D-1C6B-AF45-8712-7CB701C18A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16375" cy="44815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975" y="1600200"/>
            <a:ext cx="4016375" cy="44815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CDD9C-C854-7E43-AACA-594AE14D2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8156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05B2D-2C05-794B-A77E-06D43D9364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486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51215-CC64-264B-80A0-176B91EA17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882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680AD-E7C6-B84E-BD79-E8E0092B1F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654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BE28F-BBA3-8945-8867-0B3F04A26B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67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0754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38DF6-C154-5E45-A1A4-A7C76E3C76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825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27CFB-8F65-9C4A-BF23-D9B6E91C98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691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6063" y="838200"/>
            <a:ext cx="2046287" cy="5243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38200"/>
            <a:ext cx="5986463" cy="52435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4DF0E-4B07-B147-9C13-F45964398D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717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69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16375" cy="44815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975" y="1600200"/>
            <a:ext cx="4016375" cy="44815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1847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9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673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42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72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2" r="44699" b="3395"/>
          <a:stretch>
            <a:fillRect/>
          </a:stretch>
        </p:blipFill>
        <p:spPr bwMode="auto">
          <a:xfrm>
            <a:off x="4646613" y="0"/>
            <a:ext cx="45354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2042" r="44699" b="33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153150"/>
            <a:ext cx="609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609600"/>
            <a:ext cx="175577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18515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185150" cy="448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004266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4266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4266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4266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4266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22275"/>
            <a:ext cx="4572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457200" y="838200"/>
            <a:ext cx="8304213" cy="1588"/>
          </a:xfrm>
          <a:prstGeom prst="line">
            <a:avLst/>
          </a:prstGeom>
          <a:noFill/>
          <a:ln w="9360">
            <a:solidFill>
              <a:srgbClr val="0042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1325"/>
            <a:ext cx="122555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38200"/>
            <a:ext cx="818515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185150" cy="448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24600"/>
            <a:ext cx="2089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>
                <a:solidFill>
                  <a:srgbClr val="004266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fld id="{43561384-AB21-6643-A9E4-ABD2C4663E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004266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4266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4266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4266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4266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4266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30425"/>
            <a:ext cx="5027613" cy="1468438"/>
          </a:xfrm>
        </p:spPr>
        <p:txBody>
          <a:bodyPr lIns="0" tIns="0" rIns="0" bIns="0" anchor="b"/>
          <a:lstStyle/>
          <a:p>
            <a:pPr eaLnBrk="1">
              <a:lnSpc>
                <a:spcPct val="9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zh-CN" sz="3200" b="1" dirty="0" smtClean="0"/>
              <a:t>On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Machine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Reading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Comprehension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and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Question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Answering</a:t>
            </a:r>
            <a:endParaRPr lang="en-US" altLang="en-US" sz="3200" b="1" dirty="0"/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457200" y="3886200"/>
            <a:ext cx="5027613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Arial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Arial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Arial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Arial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Arial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Arial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Arial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Arial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1" dirty="0" smtClean="0"/>
          </a:p>
          <a:p>
            <a:pPr eaLnBrk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1800" b="1" dirty="0" smtClean="0"/>
              <a:t>Wei Zhang, </a:t>
            </a:r>
            <a:r>
              <a:rPr lang="en-US" altLang="zh-CN" sz="1800" b="1" dirty="0" smtClean="0"/>
              <a:t>Yang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Yu,</a:t>
            </a:r>
            <a:r>
              <a:rPr lang="zh-CN" altLang="en-US" sz="1800" b="1" dirty="0" smtClean="0"/>
              <a:t> </a:t>
            </a:r>
            <a:r>
              <a:rPr lang="en-US" altLang="en-US" sz="1800" b="1" dirty="0" smtClean="0"/>
              <a:t>Bowen Zhou</a:t>
            </a:r>
            <a:endParaRPr lang="en-US" altLang="zh-CN" sz="1800" b="1" dirty="0" smtClean="0"/>
          </a:p>
          <a:p>
            <a:pPr eaLnBrk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zh-CN" sz="1800" b="1" i="1" dirty="0" smtClean="0"/>
              <a:t>RCQA</a:t>
            </a:r>
            <a:r>
              <a:rPr lang="zh-CN" altLang="en-US" sz="1800" b="1" i="1" dirty="0"/>
              <a:t> </a:t>
            </a:r>
            <a:r>
              <a:rPr lang="en-US" altLang="zh-CN" sz="1800" b="1" i="1" dirty="0" smtClean="0"/>
              <a:t>Squad,</a:t>
            </a:r>
            <a:r>
              <a:rPr lang="zh-CN" altLang="en-US" sz="1800" b="1" i="1" dirty="0" smtClean="0"/>
              <a:t> </a:t>
            </a:r>
            <a:r>
              <a:rPr lang="en-US" altLang="zh-CN" sz="1800" b="1" i="1" dirty="0" smtClean="0"/>
              <a:t>IBM</a:t>
            </a:r>
            <a:r>
              <a:rPr lang="zh-CN" altLang="en-US" sz="1800" b="1" i="1" dirty="0" smtClean="0"/>
              <a:t> </a:t>
            </a:r>
            <a:r>
              <a:rPr lang="en-US" altLang="zh-CN" sz="1800" b="1" i="1" dirty="0" smtClean="0"/>
              <a:t>Watson</a:t>
            </a:r>
          </a:p>
          <a:p>
            <a:pPr eaLnBrk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1" dirty="0" smtClean="0"/>
          </a:p>
          <a:p>
            <a:pPr eaLnBrk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zh-CN" sz="1800" b="1" dirty="0" smtClean="0"/>
              <a:t>Nov.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21</a:t>
            </a:r>
            <a:r>
              <a:rPr lang="en-US" altLang="en-US" sz="1800" b="1" dirty="0" smtClean="0"/>
              <a:t>, 2016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@Harvard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NLP</a:t>
            </a:r>
            <a:endParaRPr lang="en-US" altLang="en-US" sz="1800" b="1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267325" y="2025650"/>
            <a:ext cx="1717675" cy="1309688"/>
          </a:xfrm>
          <a:prstGeom prst="rect">
            <a:avLst/>
          </a:prstGeom>
          <a:ln w="28575" cmpd="sng"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40338" y="1625600"/>
            <a:ext cx="2090737" cy="4422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65850" y="2079625"/>
            <a:ext cx="746125" cy="28892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L1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3463" y="4735513"/>
            <a:ext cx="496887" cy="48895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M2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10350" y="1477963"/>
            <a:ext cx="0" cy="6016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151563" y="1265238"/>
            <a:ext cx="1095375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chemeClr val="tx1"/>
                </a:solidFill>
              </a:rPr>
              <a:t>NTM input</a:t>
            </a:r>
            <a:r>
              <a:rPr lang="en-US" sz="1050" dirty="0">
                <a:solidFill>
                  <a:schemeClr val="tx1"/>
                </a:solidFill>
              </a:rPr>
              <a:t>: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403850" y="4076700"/>
            <a:ext cx="547688" cy="27622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ADDR3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676900" y="3282950"/>
            <a:ext cx="0" cy="76041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8" idx="2"/>
            <a:endCxn id="8" idx="0"/>
          </p:cNvCxnSpPr>
          <p:nvPr/>
        </p:nvCxnSpPr>
        <p:spPr>
          <a:xfrm>
            <a:off x="6361113" y="4064000"/>
            <a:ext cx="0" cy="67151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324475" y="1706563"/>
            <a:ext cx="766763" cy="21113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51438" y="1270000"/>
            <a:ext cx="1004887" cy="252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chemeClr val="tx1"/>
                </a:solidFill>
              </a:rPr>
              <a:t>NTM output</a:t>
            </a:r>
            <a:r>
              <a:rPr lang="en-US" sz="1050" dirty="0">
                <a:solidFill>
                  <a:schemeClr val="tx1"/>
                </a:solidFill>
              </a:rPr>
              <a:t>: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686425" y="1917700"/>
            <a:ext cx="0" cy="1082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043738" y="2179638"/>
            <a:ext cx="377825" cy="25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c(t)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5695950" y="1423988"/>
            <a:ext cx="0" cy="2825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11988" y="2455863"/>
            <a:ext cx="60483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6578600" y="3403600"/>
            <a:ext cx="546100" cy="27622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ADDR1</a:t>
            </a:r>
          </a:p>
        </p:txBody>
      </p:sp>
      <p:cxnSp>
        <p:nvCxnSpPr>
          <p:cNvPr id="110" name="Straight Arrow Connector 109"/>
          <p:cNvCxnSpPr>
            <a:endCxn id="109" idx="0"/>
          </p:cNvCxnSpPr>
          <p:nvPr/>
        </p:nvCxnSpPr>
        <p:spPr>
          <a:xfrm>
            <a:off x="6851650" y="2354263"/>
            <a:ext cx="0" cy="104933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09" idx="2"/>
            <a:endCxn id="94" idx="0"/>
          </p:cNvCxnSpPr>
          <p:nvPr/>
        </p:nvCxnSpPr>
        <p:spPr>
          <a:xfrm>
            <a:off x="6851650" y="3679825"/>
            <a:ext cx="6350" cy="43973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5426075" y="5319713"/>
            <a:ext cx="501650" cy="4873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M3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729288" y="2527300"/>
            <a:ext cx="796925" cy="30003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L2 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286375" y="2987675"/>
            <a:ext cx="835025" cy="29527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L3 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6345238" y="2354263"/>
            <a:ext cx="0" cy="1730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5951538" y="2827338"/>
            <a:ext cx="0" cy="1730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88063" y="3787775"/>
            <a:ext cx="547687" cy="27622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ADDR2</a:t>
            </a:r>
          </a:p>
        </p:txBody>
      </p:sp>
      <p:cxnSp>
        <p:nvCxnSpPr>
          <p:cNvPr id="89" name="Straight Arrow Connector 88"/>
          <p:cNvCxnSpPr>
            <a:endCxn id="88" idx="0"/>
          </p:cNvCxnSpPr>
          <p:nvPr/>
        </p:nvCxnSpPr>
        <p:spPr>
          <a:xfrm flipH="1">
            <a:off x="6361113" y="2827338"/>
            <a:ext cx="0" cy="960437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6577013" y="4119563"/>
            <a:ext cx="561975" cy="48895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M1</a:t>
            </a:r>
          </a:p>
        </p:txBody>
      </p:sp>
      <p:cxnSp>
        <p:nvCxnSpPr>
          <p:cNvPr id="66" name="Elbow Connector 65"/>
          <p:cNvCxnSpPr>
            <a:stCxn id="94" idx="2"/>
            <a:endCxn id="8" idx="3"/>
          </p:cNvCxnSpPr>
          <p:nvPr/>
        </p:nvCxnSpPr>
        <p:spPr>
          <a:xfrm rot="5400000">
            <a:off x="6548437" y="4670426"/>
            <a:ext cx="371475" cy="247650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35" idx="2"/>
            <a:endCxn id="133" idx="0"/>
          </p:cNvCxnSpPr>
          <p:nvPr/>
        </p:nvCxnSpPr>
        <p:spPr>
          <a:xfrm>
            <a:off x="5676900" y="4352925"/>
            <a:ext cx="0" cy="96678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8" idx="2"/>
            <a:endCxn id="133" idx="3"/>
          </p:cNvCxnSpPr>
          <p:nvPr/>
        </p:nvCxnSpPr>
        <p:spPr>
          <a:xfrm rot="5400000">
            <a:off x="5974556" y="5177632"/>
            <a:ext cx="339725" cy="433388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94" idx="3"/>
          </p:cNvCxnSpPr>
          <p:nvPr/>
        </p:nvCxnSpPr>
        <p:spPr>
          <a:xfrm>
            <a:off x="7138988" y="4364038"/>
            <a:ext cx="482600" cy="15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610350" y="5110163"/>
            <a:ext cx="96043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927725" y="5702300"/>
            <a:ext cx="16430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921" name="Rectangle 22"/>
          <p:cNvSpPr>
            <a:spLocks noChangeArrowheads="1"/>
          </p:cNvSpPr>
          <p:nvPr/>
        </p:nvSpPr>
        <p:spPr bwMode="auto">
          <a:xfrm>
            <a:off x="5676183" y="772488"/>
            <a:ext cx="346915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700" b="1" smtClean="0">
                <a:solidFill>
                  <a:srgbClr val="FF0000"/>
                </a:solidFill>
              </a:rPr>
              <a:t>#</a:t>
            </a:r>
            <a:r>
              <a:rPr lang="en-US" altLang="en-US" sz="2700" b="1" dirty="0">
                <a:solidFill>
                  <a:srgbClr val="FF0000"/>
                </a:solidFill>
              </a:rPr>
              <a:t>3  </a:t>
            </a:r>
            <a:r>
              <a:rPr lang="en-US" altLang="en-US" sz="2100" b="1" i="1" dirty="0">
                <a:solidFill>
                  <a:srgbClr val="FF0000"/>
                </a:solidFill>
              </a:rPr>
              <a:t>Tightly-Coupled NTM</a:t>
            </a:r>
            <a:endParaRPr lang="en-US" altLang="en-US" sz="2700" b="1" i="1" dirty="0">
              <a:solidFill>
                <a:srgbClr val="FF0000"/>
              </a:solidFill>
            </a:endParaRPr>
          </a:p>
        </p:txBody>
      </p:sp>
      <p:pic>
        <p:nvPicPr>
          <p:cNvPr id="37922" name="Picture 4" descr="Screen Shot 2015-12-09 at 7.43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2998788"/>
            <a:ext cx="3941763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>
            <a:off x="5075238" y="4410075"/>
            <a:ext cx="149701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75238" y="5003800"/>
            <a:ext cx="101282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422775" y="5559425"/>
            <a:ext cx="1012825" cy="47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926" name="TextBox 1"/>
          <p:cNvSpPr txBox="1">
            <a:spLocks noChangeArrowheads="1"/>
          </p:cNvSpPr>
          <p:nvPr/>
        </p:nvSpPr>
        <p:spPr bwMode="auto">
          <a:xfrm>
            <a:off x="3362325" y="2241550"/>
            <a:ext cx="192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Multi-layer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LSTM</a:t>
            </a:r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250222" y="1757735"/>
          <a:ext cx="30861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336816" y="3840194"/>
          <a:ext cx="30861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4648923" y="1766758"/>
          <a:ext cx="30861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4704344" y="3840194"/>
          <a:ext cx="30861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85900" y="1058863"/>
            <a:ext cx="6172200" cy="857250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  <a:defRPr/>
            </a:pPr>
            <a:r>
              <a:rPr lang="en-US" dirty="0" smtClean="0"/>
              <a:t>Associative Recall</a:t>
            </a:r>
            <a:r>
              <a:rPr lang="en-US" sz="1650" dirty="0"/>
              <a:t/>
            </a:r>
            <a:br>
              <a:rPr lang="en-US" sz="1650" dirty="0"/>
            </a:br>
            <a:r>
              <a:rPr lang="en-US" sz="1650" dirty="0"/>
              <a:t/>
            </a:r>
            <a:br>
              <a:rPr lang="en-US" sz="1650" dirty="0"/>
            </a:br>
            <a:r>
              <a:rPr lang="en-US" sz="1800" dirty="0">
                <a:solidFill>
                  <a:prstClr val="black"/>
                </a:solidFill>
              </a:rPr>
              <a:t>(x-axis is # of iterations, y-axis is log of NLL loss/vector, sampled every 25 </a:t>
            </a:r>
            <a:r>
              <a:rPr lang="en-US" sz="1800" dirty="0" err="1">
                <a:solidFill>
                  <a:prstClr val="black"/>
                </a:solidFill>
              </a:rPr>
              <a:t>iters</a:t>
            </a:r>
            <a:r>
              <a:rPr lang="en-US" sz="1800" dirty="0">
                <a:solidFill>
                  <a:prstClr val="black"/>
                </a:solidFill>
              </a:rPr>
              <a:t>)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250222" y="1757735"/>
          <a:ext cx="30861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336816" y="3840194"/>
          <a:ext cx="30861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4648923" y="1766758"/>
          <a:ext cx="30861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4704344" y="3840194"/>
          <a:ext cx="30861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85900" y="1058863"/>
            <a:ext cx="6172200" cy="857250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  <a:defRPr/>
            </a:pPr>
            <a:r>
              <a:rPr lang="en-US" dirty="0" smtClean="0"/>
              <a:t>Associative Recall</a:t>
            </a:r>
            <a:r>
              <a:rPr lang="en-US" sz="1650" dirty="0"/>
              <a:t/>
            </a:r>
            <a:br>
              <a:rPr lang="en-US" sz="1650" dirty="0"/>
            </a:br>
            <a:r>
              <a:rPr lang="en-US" sz="1650" dirty="0"/>
              <a:t/>
            </a:r>
            <a:br>
              <a:rPr lang="en-US" sz="1650" dirty="0"/>
            </a:br>
            <a:r>
              <a:rPr lang="en-US" sz="1800" dirty="0">
                <a:solidFill>
                  <a:prstClr val="black"/>
                </a:solidFill>
              </a:rPr>
              <a:t>(x-axis is # of iterations, y-axis is log of NLL loss/vector, sampled every 25 </a:t>
            </a:r>
            <a:r>
              <a:rPr lang="en-US" sz="1800" dirty="0" err="1">
                <a:solidFill>
                  <a:prstClr val="black"/>
                </a:solidFill>
              </a:rPr>
              <a:t>iters</a:t>
            </a:r>
            <a:r>
              <a:rPr lang="en-US" sz="1800" dirty="0">
                <a:solidFill>
                  <a:prstClr val="black"/>
                </a:solidFill>
              </a:rPr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333750" y="1622425"/>
            <a:ext cx="944563" cy="1236663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5300" y="1527175"/>
            <a:ext cx="944563" cy="123825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36888" y="3641725"/>
            <a:ext cx="946150" cy="1236663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85900" y="979488"/>
            <a:ext cx="6172200" cy="857250"/>
          </a:xfrm>
          <a:prstGeom prst="rect">
            <a:avLst/>
          </a:prstGeom>
        </p:spPr>
        <p:txBody>
          <a:bodyPr lIns="68580" tIns="34290" rIns="68580" bIns="3429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300" dirty="0" err="1"/>
              <a:t>bAbI</a:t>
            </a:r>
            <a:r>
              <a:rPr lang="en-US" sz="3300" dirty="0"/>
              <a:t> task 1 (1K) </a:t>
            </a:r>
            <a:br>
              <a:rPr lang="en-US" sz="3300" dirty="0"/>
            </a:br>
            <a:r>
              <a:rPr lang="en-US" sz="3300" dirty="0">
                <a:solidFill>
                  <a:srgbClr val="FF0000"/>
                </a:solidFill>
              </a:rPr>
              <a:t>supporting fact only</a:t>
            </a:r>
          </a:p>
        </p:txBody>
      </p:sp>
      <p:sp>
        <p:nvSpPr>
          <p:cNvPr id="40962" name="Rectangle 6"/>
          <p:cNvSpPr>
            <a:spLocks noChangeArrowheads="1"/>
          </p:cNvSpPr>
          <p:nvPr/>
        </p:nvSpPr>
        <p:spPr bwMode="auto">
          <a:xfrm>
            <a:off x="6399213" y="2093913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x #epochs,  y acc.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1828800" y="1877276"/>
          <a:ext cx="5486400" cy="399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74825" y="1063625"/>
            <a:ext cx="6172200" cy="8572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bAbI</a:t>
            </a:r>
            <a:r>
              <a:rPr lang="en-US" dirty="0" smtClean="0"/>
              <a:t> task </a:t>
            </a:r>
            <a:r>
              <a:rPr lang="en-US" dirty="0"/>
              <a:t>2</a:t>
            </a:r>
            <a:r>
              <a:rPr lang="en-US" dirty="0" smtClean="0"/>
              <a:t> (1k train/test)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supporting fact only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986" name="Rectangle 6"/>
          <p:cNvSpPr>
            <a:spLocks noChangeArrowheads="1"/>
          </p:cNvSpPr>
          <p:nvPr/>
        </p:nvSpPr>
        <p:spPr bwMode="auto">
          <a:xfrm>
            <a:off x="6650038" y="1782763"/>
            <a:ext cx="2030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x #epochs,  y acc.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596304" y="2043927"/>
          <a:ext cx="5715000" cy="390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485900" y="1136650"/>
            <a:ext cx="6172200" cy="85725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300" dirty="0"/>
              <a:t>Task 3(1K) Accuracy </a:t>
            </a:r>
            <a:endParaRPr lang="en-US" sz="3300" dirty="0">
              <a:solidFill>
                <a:srgbClr val="FF0000"/>
              </a:solidFill>
            </a:endParaRPr>
          </a:p>
        </p:txBody>
      </p:sp>
      <p:sp>
        <p:nvSpPr>
          <p:cNvPr id="43010" name="Rectangle 8"/>
          <p:cNvSpPr>
            <a:spLocks noChangeArrowheads="1"/>
          </p:cNvSpPr>
          <p:nvPr/>
        </p:nvSpPr>
        <p:spPr bwMode="auto">
          <a:xfrm>
            <a:off x="6399213" y="2093913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x #epochs,  y acc.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247292" y="1934972"/>
          <a:ext cx="6503153" cy="3754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as inference task in an ideal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b="1" dirty="0" smtClean="0"/>
              <a:t>RCQA in a real world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single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passage</a:t>
            </a:r>
            <a:r>
              <a:rPr lang="en-US" b="1" dirty="0" smtClean="0"/>
              <a:t>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in a multi-passage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altLang="zh-CN" dirty="0" smtClean="0"/>
              <a:t>Remaining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8223250" cy="573088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zh-CN" dirty="0" smtClean="0"/>
              <a:t>Quiz and Cloze Style Question Answering</a:t>
            </a:r>
            <a:endParaRPr lang="en-US" altLang="en-US" dirty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0688" y="1563688"/>
            <a:ext cx="3770312" cy="4610100"/>
          </a:xfrm>
        </p:spPr>
        <p:txBody>
          <a:bodyPr/>
          <a:lstStyle/>
          <a:p>
            <a:pPr marL="285750" indent="-285750" eaLnBrk="1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z="1800" dirty="0">
                <a:solidFill>
                  <a:schemeClr val="tx1"/>
                </a:solidFill>
              </a:rPr>
              <a:t>MC Test / Movie </a:t>
            </a:r>
            <a:r>
              <a:rPr lang="en-US" sz="1800" dirty="0" smtClean="0">
                <a:solidFill>
                  <a:schemeClr val="tx1"/>
                </a:solidFill>
              </a:rPr>
              <a:t>QA</a:t>
            </a:r>
            <a:endParaRPr lang="en-US" sz="1800" dirty="0">
              <a:solidFill>
                <a:schemeClr val="tx1"/>
              </a:solidFill>
            </a:endParaRPr>
          </a:p>
          <a:p>
            <a:pPr marL="685800" lvl="1" eaLnBrk="1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altLang="zh-CN" sz="1800" dirty="0" smtClean="0">
                <a:solidFill>
                  <a:schemeClr val="tx1"/>
                </a:solidFill>
              </a:rPr>
              <a:t>Complexity</a:t>
            </a:r>
            <a:r>
              <a:rPr lang="zh-CN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</a:rPr>
              <a:t>is</a:t>
            </a:r>
            <a:r>
              <a:rPr lang="zh-CN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</a:rPr>
              <a:t>4-5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 eaLnBrk="1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174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43200"/>
            <a:ext cx="38623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2"/>
          <p:cNvSpPr>
            <a:spLocks noChangeArrowheads="1"/>
          </p:cNvSpPr>
          <p:nvPr/>
        </p:nvSpPr>
        <p:spPr bwMode="auto">
          <a:xfrm>
            <a:off x="4568825" y="1563688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1pPr>
            <a:lvl2pPr marL="685800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9pPr>
          </a:lstStyle>
          <a:p>
            <a:pPr eaLnBrk="1">
              <a:buFont typeface="Wingdings" charset="2"/>
              <a:buChar char="§"/>
            </a:pPr>
            <a:r>
              <a:rPr lang="en-US" altLang="en-US">
                <a:solidFill>
                  <a:schemeClr val="tx1"/>
                </a:solidFill>
              </a:rPr>
              <a:t>CNN/DailyMail/CBT</a:t>
            </a:r>
          </a:p>
          <a:p>
            <a:pPr lvl="1" eaLnBrk="1">
              <a:buFont typeface="Wingdings" charset="2"/>
              <a:buChar char="§"/>
            </a:pPr>
            <a:r>
              <a:rPr lang="en-US" altLang="en-US">
                <a:solidFill>
                  <a:schemeClr val="tx1"/>
                </a:solidFill>
              </a:rPr>
              <a:t>Complexity is 30 to 40</a:t>
            </a:r>
          </a:p>
        </p:txBody>
      </p:sp>
      <p:pic>
        <p:nvPicPr>
          <p:cNvPr id="1741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38" y="2601913"/>
            <a:ext cx="4589462" cy="20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Sum Reader (</a:t>
            </a:r>
            <a:r>
              <a:rPr lang="en-US" dirty="0" err="1" smtClean="0"/>
              <a:t>Kadlec</a:t>
            </a:r>
            <a:r>
              <a:rPr lang="en-US" dirty="0" smtClean="0"/>
              <a:t> et. al 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" y="1676400"/>
            <a:ext cx="8458200" cy="44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Sum Reader (</a:t>
            </a:r>
            <a:r>
              <a:rPr lang="en-US" dirty="0" err="1" smtClean="0"/>
              <a:t>Kadlec</a:t>
            </a:r>
            <a:r>
              <a:rPr lang="en-US" dirty="0" smtClean="0"/>
              <a:t> el. al 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24000"/>
            <a:ext cx="4038600" cy="2747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271969"/>
            <a:ext cx="5025292" cy="24974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2738" y="3907692"/>
            <a:ext cx="147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CBT 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4042" y="442278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</a:rPr>
              <a:t>CNN/Daily Mail Results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6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4481513"/>
          </a:xfrm>
        </p:spPr>
        <p:txBody>
          <a:bodyPr/>
          <a:lstStyle/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as inference task in an ideal scenario</a:t>
            </a:r>
          </a:p>
          <a:p>
            <a:pPr>
              <a:buFont typeface="Wingdings" charset="2"/>
              <a:buChar char="Ø"/>
              <a:defRPr/>
            </a:pPr>
            <a:endParaRPr lang="en-US" dirty="0" smtClean="0"/>
          </a:p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in a real 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passage</a:t>
            </a:r>
            <a:r>
              <a:rPr lang="en-US" dirty="0" smtClean="0"/>
              <a:t> scenario</a:t>
            </a:r>
          </a:p>
          <a:p>
            <a:pPr>
              <a:buFont typeface="Wingdings" charset="2"/>
              <a:buChar char="Ø"/>
              <a:defRPr/>
            </a:pPr>
            <a:endParaRPr lang="en-US" dirty="0" smtClean="0"/>
          </a:p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in a multi-passage scenario</a:t>
            </a:r>
          </a:p>
          <a:p>
            <a:pPr>
              <a:buFont typeface="Wingdings" charset="2"/>
              <a:buChar char="Ø"/>
              <a:defRPr/>
            </a:pPr>
            <a:endParaRPr lang="en-US" altLang="zh-CN" dirty="0" smtClean="0"/>
          </a:p>
          <a:p>
            <a:pPr>
              <a:buFont typeface="Wingdings" charset="2"/>
              <a:buChar char="Ø"/>
              <a:defRPr/>
            </a:pPr>
            <a:endParaRPr lang="en-US" altLang="zh-CN" dirty="0"/>
          </a:p>
          <a:p>
            <a:pPr>
              <a:buFont typeface="Wingdings" charset="2"/>
              <a:buChar char="Ø"/>
              <a:defRPr/>
            </a:pPr>
            <a:endParaRPr lang="en-US" altLang="zh-CN" dirty="0" smtClean="0"/>
          </a:p>
          <a:p>
            <a:pPr>
              <a:buFont typeface="Wingdings" charset="2"/>
              <a:buChar char="Ø"/>
              <a:defRPr/>
            </a:pPr>
            <a:r>
              <a:rPr lang="en-US" altLang="zh-CN" dirty="0" smtClean="0"/>
              <a:t>Remaining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endParaRPr lang="en-US" dirty="0" smtClean="0"/>
          </a:p>
        </p:txBody>
      </p:sp>
      <p:sp>
        <p:nvSpPr>
          <p:cNvPr id="29699" name="Down Arrow 3"/>
          <p:cNvSpPr>
            <a:spLocks noChangeArrowheads="1"/>
          </p:cNvSpPr>
          <p:nvPr/>
        </p:nvSpPr>
        <p:spPr bwMode="auto">
          <a:xfrm>
            <a:off x="5867400" y="1547813"/>
            <a:ext cx="1295400" cy="2286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7069138" y="1628775"/>
            <a:ext cx="8143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easier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6991350" y="3513138"/>
            <a:ext cx="852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harder</a:t>
            </a:r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8223250" cy="573088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/>
              <a:t>Stanford Question Answering Dataset (</a:t>
            </a:r>
            <a:r>
              <a:rPr lang="en-US" dirty="0" err="1" smtClean="0"/>
              <a:t>SQuAD</a:t>
            </a:r>
            <a:r>
              <a:rPr lang="en-US" dirty="0" smtClean="0"/>
              <a:t>)</a:t>
            </a:r>
            <a:endParaRPr lang="en-US" altLang="en-US" dirty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676400"/>
            <a:ext cx="4837113" cy="4610100"/>
          </a:xfrm>
        </p:spPr>
        <p:txBody>
          <a:bodyPr/>
          <a:lstStyle/>
          <a:p>
            <a:pPr marL="285750" lvl="1" eaLnBrk="1">
              <a:lnSpc>
                <a:spcPct val="100000"/>
              </a:lnSpc>
              <a:spcAft>
                <a:spcPts val="1425"/>
              </a:spcAft>
              <a:buFont typeface="Wingdings" charset="2"/>
              <a:buChar char="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dirty="0" smtClean="0"/>
              <a:t>Answer is a span of text in any length</a:t>
            </a:r>
          </a:p>
          <a:p>
            <a:pPr marL="685800" lvl="2" eaLnBrk="1">
              <a:lnSpc>
                <a:spcPct val="100000"/>
              </a:lnSpc>
              <a:spcAft>
                <a:spcPts val="1425"/>
              </a:spcAft>
              <a:buFont typeface="Wingdings" charset="2"/>
              <a:buChar char="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dirty="0" smtClean="0"/>
              <a:t>Complexity of choosing candidates is O(n^2), n is passage length which is often over 1000</a:t>
            </a:r>
          </a:p>
          <a:p>
            <a:pPr marL="685800" lvl="2" eaLnBrk="1">
              <a:lnSpc>
                <a:spcPct val="100000"/>
              </a:lnSpc>
              <a:spcAft>
                <a:spcPts val="1425"/>
              </a:spcAft>
              <a:buFont typeface="Wingdings" charset="2"/>
              <a:buChar char="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altLang="zh-CN" dirty="0" smtClean="0"/>
              <a:t>86k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 / </a:t>
            </a:r>
            <a:r>
              <a:rPr lang="en-US" dirty="0" smtClean="0"/>
              <a:t>10k Dev</a:t>
            </a:r>
          </a:p>
          <a:p>
            <a:pPr marL="285750" indent="-285750" eaLnBrk="1">
              <a:lnSpc>
                <a:spcPct val="100000"/>
              </a:lnSpc>
              <a:buFont typeface="Wingdings" charset="2"/>
              <a:buChar char="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endParaRPr lang="en-US" alt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1945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062" y="1676400"/>
            <a:ext cx="44958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8223250" cy="573088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err="1" smtClean="0"/>
              <a:t>SQuAD</a:t>
            </a:r>
            <a:endParaRPr lang="en-US" altLang="en-US" dirty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0688" y="1563688"/>
            <a:ext cx="8223250" cy="4610100"/>
          </a:xfrm>
        </p:spPr>
        <p:txBody>
          <a:bodyPr/>
          <a:lstStyle/>
          <a:p>
            <a:pPr marL="285750" indent="-285750" eaLnBrk="1">
              <a:lnSpc>
                <a:spcPct val="100000"/>
              </a:lnSpc>
              <a:buFont typeface="Wingdings" charset="2"/>
              <a:buChar char="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2150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411288"/>
            <a:ext cx="8382000" cy="513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Dynamic Chunk Reader</a:t>
            </a:r>
            <a:endParaRPr lang="en-US" dirty="0"/>
          </a:p>
        </p:txBody>
      </p:sp>
      <p:pic>
        <p:nvPicPr>
          <p:cNvPr id="390" name="Content Placeholder 38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5" y="1373188"/>
            <a:ext cx="6705600" cy="523609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Leaderboard (as of Sept 15)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11202"/>
              </p:ext>
            </p:extLst>
          </p:nvPr>
        </p:nvGraphicFramePr>
        <p:xfrm>
          <a:off x="457200" y="1600200"/>
          <a:ext cx="8185150" cy="1843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2"/>
                <a:gridCol w="838200"/>
                <a:gridCol w="914400"/>
                <a:gridCol w="914400"/>
                <a:gridCol w="869948"/>
              </a:tblGrid>
              <a:tr h="365728">
                <a:tc rowSpan="2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5" marB="4570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Dev</a:t>
                      </a:r>
                      <a:endParaRPr lang="en-US" sz="1800" dirty="0"/>
                    </a:p>
                  </a:txBody>
                  <a:tcPr marT="45705" marB="4570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T="45705" marB="4570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7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EM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5" marB="4570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5" marB="4570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EM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5" marB="4570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5" marB="45705">
                    <a:solidFill>
                      <a:schemeClr val="accent1"/>
                    </a:solidFill>
                  </a:tcPr>
                </a:tc>
              </a:tr>
              <a:tr h="3707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Logistic Regression (</a:t>
                      </a:r>
                      <a:r>
                        <a:rPr lang="en-US" altLang="zh-CN" sz="1800" dirty="0" smtClean="0"/>
                        <a:t>Stanford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40.0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50.0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</a:tr>
              <a:tr h="370719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MatchLSTM</a:t>
                      </a:r>
                      <a:r>
                        <a:rPr lang="en-US" sz="1800" dirty="0" smtClean="0"/>
                        <a:t> (</a:t>
                      </a:r>
                      <a:r>
                        <a:rPr lang="en-US" altLang="zh-CN" sz="1800" dirty="0" smtClean="0"/>
                        <a:t>SMU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59.1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70.0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59.5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70.3</a:t>
                      </a:r>
                      <a:endParaRPr lang="en-US" sz="1800" dirty="0"/>
                    </a:p>
                  </a:txBody>
                  <a:tcPr marT="45705" marB="45705"/>
                </a:tc>
              </a:tr>
              <a:tr h="3707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DCR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(IBM)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62.5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71.2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62.5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71.0</a:t>
                      </a:r>
                      <a:endParaRPr lang="en-US" sz="1800" dirty="0"/>
                    </a:p>
                  </a:txBody>
                  <a:tcPr marT="45705" marB="4570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99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" y="1752600"/>
            <a:ext cx="8458200" cy="3494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1" y="533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Variations of DCR performance on ground truth answer length (up to 10) in the </a:t>
            </a:r>
            <a:r>
              <a:rPr lang="en-US" dirty="0" smtClean="0">
                <a:solidFill>
                  <a:schemeClr val="tx1"/>
                </a:solidFill>
              </a:rPr>
              <a:t>development set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5486400"/>
            <a:ext cx="368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Performance of the </a:t>
            </a:r>
            <a:r>
              <a:rPr lang="en-US" dirty="0" smtClean="0">
                <a:solidFill>
                  <a:schemeClr val="tx1"/>
                </a:solidFill>
              </a:rPr>
              <a:t>DCR </a:t>
            </a:r>
            <a:r>
              <a:rPr lang="en-US" dirty="0">
                <a:solidFill>
                  <a:schemeClr val="tx1"/>
                </a:solidFill>
              </a:rPr>
              <a:t>across </a:t>
            </a:r>
            <a:r>
              <a:rPr lang="en-US" dirty="0" smtClean="0">
                <a:solidFill>
                  <a:schemeClr val="tx1"/>
                </a:solidFill>
              </a:rPr>
              <a:t>question types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45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Dynamic Chunk Reader v2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6651625" cy="516470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Leaderboard (as of Nov. 14)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032964"/>
              </p:ext>
            </p:extLst>
          </p:nvPr>
        </p:nvGraphicFramePr>
        <p:xfrm>
          <a:off x="457200" y="1600200"/>
          <a:ext cx="8185150" cy="4438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2"/>
                <a:gridCol w="838200"/>
                <a:gridCol w="914400"/>
                <a:gridCol w="914400"/>
                <a:gridCol w="869948"/>
              </a:tblGrid>
              <a:tr h="365728">
                <a:tc rowSpan="2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5" marB="4570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Dev</a:t>
                      </a:r>
                      <a:endParaRPr lang="en-US" sz="1800" dirty="0"/>
                    </a:p>
                  </a:txBody>
                  <a:tcPr marT="45705" marB="4570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T="45705" marB="4570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7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EM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5" marB="4570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5" marB="4570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EM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5" marB="4570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5" marB="45705">
                    <a:solidFill>
                      <a:schemeClr val="accent1"/>
                    </a:solidFill>
                  </a:tcPr>
                </a:tc>
              </a:tr>
              <a:tr h="3707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MatchLSTM</a:t>
                      </a:r>
                      <a:r>
                        <a:rPr lang="en-US" sz="1800" dirty="0" smtClean="0"/>
                        <a:t> (</a:t>
                      </a:r>
                      <a:r>
                        <a:rPr lang="en-US" altLang="zh-CN" sz="1800" dirty="0" smtClean="0"/>
                        <a:t>SMU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64.1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73.9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</a:tr>
              <a:tr h="370719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MatchLSTM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altLang="zh-CN" sz="1800" dirty="0" smtClean="0"/>
                        <a:t>ensemble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altLang="zh-CN" sz="1800" dirty="0" smtClean="0"/>
                        <a:t>SMU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67.6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76.8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67.9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77.0</a:t>
                      </a:r>
                      <a:endParaRPr lang="en-US" sz="1800" dirty="0"/>
                    </a:p>
                  </a:txBody>
                  <a:tcPr marT="45705" marB="45705"/>
                </a:tc>
              </a:tr>
              <a:tr h="3707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Span Classifier</a:t>
                      </a:r>
                      <a:r>
                        <a:rPr lang="en-US" sz="1800" baseline="0" dirty="0" smtClean="0"/>
                        <a:t> (Google)</a:t>
                      </a:r>
                      <a:endParaRPr lang="en-US" sz="1800" dirty="0" smtClean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C00000"/>
                          </a:solidFill>
                        </a:rPr>
                        <a:t>66.4</a:t>
                      </a:r>
                      <a:endParaRPr lang="en-US" sz="1800" b="0" dirty="0">
                        <a:solidFill>
                          <a:srgbClr val="C00000"/>
                        </a:solidFill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74.9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</a:tr>
              <a:tr h="37071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Span Classifier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ensemble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sz="1800" baseline="0" dirty="0" smtClean="0"/>
                        <a:t>(Google)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68.2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76.7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</a:tr>
              <a:tr h="3707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Bi-attention (AI2)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64.0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74.5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</a:tr>
              <a:tr h="37071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Bi-attention </a:t>
                      </a:r>
                      <a:r>
                        <a:rPr lang="en-US" altLang="zh-CN" sz="1800" dirty="0" smtClean="0"/>
                        <a:t>ensemble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sz="1800" dirty="0" smtClean="0"/>
                        <a:t>(AI2)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69.2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77.8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69.9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78.1</a:t>
                      </a:r>
                      <a:endParaRPr lang="en-US" sz="1800" dirty="0"/>
                    </a:p>
                  </a:txBody>
                  <a:tcPr marT="45705" marB="45705"/>
                </a:tc>
              </a:tr>
              <a:tr h="3707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Co-attention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sz="1800" dirty="0" smtClean="0"/>
                        <a:t>(Salesfor</a:t>
                      </a:r>
                      <a:r>
                        <a:rPr lang="en-US" altLang="zh-CN" sz="1800" dirty="0" smtClean="0"/>
                        <a:t>ce</a:t>
                      </a:r>
                      <a:r>
                        <a:rPr lang="en-US" sz="1800" dirty="0" smtClean="0"/>
                        <a:t>)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65.4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75.6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</a:tr>
              <a:tr h="37071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Co-attention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ensemble</a:t>
                      </a:r>
                      <a:r>
                        <a:rPr lang="en-US" sz="1800" dirty="0" smtClean="0"/>
                        <a:t> (Salesfor</a:t>
                      </a:r>
                      <a:r>
                        <a:rPr lang="en-US" altLang="zh-CN" sz="1800" dirty="0" smtClean="0"/>
                        <a:t>ce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</a:rPr>
                        <a:t>70.3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</a:rPr>
                        <a:t>79.4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71.2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80.4</a:t>
                      </a:r>
                      <a:endParaRPr lang="en-US" sz="1800" dirty="0"/>
                    </a:p>
                  </a:txBody>
                  <a:tcPr marT="45705" marB="45705"/>
                </a:tc>
              </a:tr>
              <a:tr h="3707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DCR v2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(IBM)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63.6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72.5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</a:tr>
              <a:tr h="3707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DCR v2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ensemble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sz="1800" dirty="0" smtClean="0"/>
                        <a:t>(IBM)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66.3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74.7</a:t>
                      </a:r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05" marB="4570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as inference task in an ideal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in a real 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passage</a:t>
            </a:r>
            <a:r>
              <a:rPr lang="en-US" dirty="0" smtClean="0"/>
              <a:t>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b="1" dirty="0" smtClean="0"/>
              <a:t>RCQA in a multi-passage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altLang="zh-CN" dirty="0" smtClean="0"/>
              <a:t>Remaining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Multi-passage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QA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scenario,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provided.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33600"/>
            <a:ext cx="8915400" cy="4052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RC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document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33600"/>
            <a:ext cx="8305800" cy="3408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  <a:defRPr/>
            </a:pPr>
            <a:r>
              <a:rPr lang="en-US" b="1" dirty="0" smtClean="0"/>
              <a:t>RCQA as inference task in an ideal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in a real 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passage</a:t>
            </a:r>
            <a:r>
              <a:rPr lang="en-US" dirty="0" smtClean="0"/>
              <a:t>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in a multi-passage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altLang="zh-CN" dirty="0" smtClean="0"/>
              <a:t>Remaining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3" descr="Screen Shot 2016-02-15 at 2.33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857250"/>
            <a:ext cx="40862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64100" y="2397125"/>
            <a:ext cx="876300" cy="438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Pi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62800" y="2368550"/>
            <a:ext cx="409575" cy="438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Q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00800" y="3067050"/>
            <a:ext cx="1447800" cy="279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Tanh</a:t>
            </a:r>
            <a:r>
              <a:rPr lang="en-US" dirty="0"/>
              <a:t>(</a:t>
            </a:r>
            <a:r>
              <a:rPr lang="en-US" altLang="zh-CN" dirty="0"/>
              <a:t>P</a:t>
            </a:r>
            <a:r>
              <a:rPr lang="en-US" baseline="30000" dirty="0"/>
              <a:t>T</a:t>
            </a:r>
            <a:r>
              <a:rPr lang="en-US" dirty="0"/>
              <a:t>UQ)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81600" y="5072063"/>
            <a:ext cx="423863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Pi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35788" y="5168900"/>
            <a:ext cx="153987" cy="142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Q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32450" y="857250"/>
            <a:ext cx="1279525" cy="2428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Passage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91388" y="882650"/>
            <a:ext cx="1676400" cy="2174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6713" y="966788"/>
            <a:ext cx="4289425" cy="1062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100" b="1" dirty="0">
                <a:solidFill>
                  <a:schemeClr val="tx1"/>
                </a:solidFill>
              </a:rPr>
              <a:t>Retrieved</a:t>
            </a:r>
            <a:r>
              <a:rPr lang="zh-CN" altLang="en-US" sz="2100" b="1" dirty="0">
                <a:solidFill>
                  <a:schemeClr val="tx1"/>
                </a:solidFill>
              </a:rPr>
              <a:t> </a:t>
            </a:r>
            <a:r>
              <a:rPr lang="en-US" altLang="zh-CN" sz="2100" b="1" dirty="0" err="1">
                <a:solidFill>
                  <a:schemeClr val="tx1"/>
                </a:solidFill>
              </a:rPr>
              <a:t>Pasasge</a:t>
            </a:r>
            <a:r>
              <a:rPr lang="zh-CN" altLang="en-US" sz="2100" b="1" dirty="0">
                <a:solidFill>
                  <a:schemeClr val="tx1"/>
                </a:solidFill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</a:rPr>
              <a:t>ranking</a:t>
            </a:r>
            <a:r>
              <a:rPr lang="zh-CN" altLang="en-US" sz="2100" b="1" dirty="0">
                <a:solidFill>
                  <a:schemeClr val="tx1"/>
                </a:solidFill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</a:rPr>
              <a:t>with</a:t>
            </a:r>
          </a:p>
          <a:p>
            <a:pPr>
              <a:defRPr/>
            </a:pPr>
            <a:r>
              <a:rPr lang="en-US" sz="2100" b="1" dirty="0">
                <a:solidFill>
                  <a:schemeClr val="tx1"/>
                </a:solidFill>
              </a:rPr>
              <a:t>A</a:t>
            </a:r>
            <a:r>
              <a:rPr lang="en-US" altLang="zh-CN" sz="2100" b="1" dirty="0">
                <a:solidFill>
                  <a:schemeClr val="tx1"/>
                </a:solidFill>
              </a:rPr>
              <a:t>ttentive</a:t>
            </a:r>
            <a:r>
              <a:rPr lang="zh-CN" altLang="en-US" sz="2100" b="1" dirty="0">
                <a:solidFill>
                  <a:schemeClr val="tx1"/>
                </a:solidFill>
              </a:rPr>
              <a:t> </a:t>
            </a:r>
            <a:r>
              <a:rPr lang="en-US" sz="2100" b="1" dirty="0">
                <a:solidFill>
                  <a:schemeClr val="tx1"/>
                </a:solidFill>
              </a:rPr>
              <a:t>P</a:t>
            </a:r>
            <a:r>
              <a:rPr lang="en-US" altLang="zh-CN" sz="2100" b="1" dirty="0">
                <a:solidFill>
                  <a:schemeClr val="tx1"/>
                </a:solidFill>
              </a:rPr>
              <a:t>ooling</a:t>
            </a:r>
            <a:r>
              <a:rPr lang="en-US" sz="2100" b="1" dirty="0">
                <a:solidFill>
                  <a:schemeClr val="tx1"/>
                </a:solidFill>
              </a:rPr>
              <a:t>-C</a:t>
            </a:r>
            <a:r>
              <a:rPr lang="en-US" altLang="zh-CN" sz="2100" b="1" dirty="0">
                <a:solidFill>
                  <a:schemeClr val="tx1"/>
                </a:solidFill>
              </a:rPr>
              <a:t>onvolutional</a:t>
            </a:r>
          </a:p>
          <a:p>
            <a:pPr>
              <a:defRPr/>
            </a:pPr>
            <a:r>
              <a:rPr lang="en-US" altLang="zh-CN" sz="2100" b="1" dirty="0">
                <a:solidFill>
                  <a:schemeClr val="tx1"/>
                </a:solidFill>
              </a:rPr>
              <a:t>Neural</a:t>
            </a:r>
            <a:r>
              <a:rPr lang="zh-CN" altLang="en-US" sz="2100" b="1" dirty="0">
                <a:solidFill>
                  <a:schemeClr val="tx1"/>
                </a:solidFill>
              </a:rPr>
              <a:t> </a:t>
            </a:r>
            <a:r>
              <a:rPr lang="en-US" sz="2100" b="1" dirty="0">
                <a:solidFill>
                  <a:schemeClr val="tx1"/>
                </a:solidFill>
              </a:rPr>
              <a:t>N</a:t>
            </a:r>
            <a:r>
              <a:rPr lang="en-US" altLang="zh-CN" sz="2100" b="1" dirty="0">
                <a:solidFill>
                  <a:schemeClr val="tx1"/>
                </a:solidFill>
              </a:rPr>
              <a:t>etworks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702425" y="5014913"/>
            <a:ext cx="242888" cy="438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2425" y="5534025"/>
            <a:ext cx="4441825" cy="415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050" dirty="0"/>
              <a:t>Besides</a:t>
            </a:r>
            <a:r>
              <a:rPr lang="zh-CN" altLang="en-US" sz="1050" dirty="0"/>
              <a:t> </a:t>
            </a:r>
            <a:r>
              <a:rPr lang="en-US" altLang="zh-CN" sz="1050" dirty="0"/>
              <a:t>APCNN,</a:t>
            </a:r>
            <a:r>
              <a:rPr lang="zh-CN" altLang="en-US" sz="1050" dirty="0"/>
              <a:t> </a:t>
            </a:r>
            <a:r>
              <a:rPr lang="en-US" altLang="zh-CN" sz="1050" dirty="0"/>
              <a:t>we</a:t>
            </a:r>
            <a:r>
              <a:rPr lang="zh-CN" altLang="en-US" sz="1050" dirty="0"/>
              <a:t> </a:t>
            </a:r>
            <a:r>
              <a:rPr lang="en-US" altLang="zh-CN" sz="1050" dirty="0"/>
              <a:t>also</a:t>
            </a:r>
            <a:r>
              <a:rPr lang="zh-CN" altLang="en-US" sz="1050" dirty="0"/>
              <a:t> </a:t>
            </a:r>
            <a:r>
              <a:rPr lang="en-US" altLang="zh-CN" sz="1050" dirty="0"/>
              <a:t>used</a:t>
            </a:r>
            <a:r>
              <a:rPr lang="zh-CN" altLang="en-US" sz="1050" dirty="0"/>
              <a:t> </a:t>
            </a:r>
            <a:r>
              <a:rPr lang="en-US" altLang="zh-CN" sz="1050" dirty="0"/>
              <a:t>DDQA</a:t>
            </a:r>
            <a:r>
              <a:rPr lang="zh-CN" altLang="en-US" sz="1050" dirty="0"/>
              <a:t> </a:t>
            </a:r>
            <a:r>
              <a:rPr lang="en-US" altLang="zh-CN" sz="1050" dirty="0"/>
              <a:t>passage</a:t>
            </a:r>
            <a:r>
              <a:rPr lang="zh-CN" altLang="en-US" sz="1050" dirty="0"/>
              <a:t> </a:t>
            </a:r>
            <a:r>
              <a:rPr lang="en-US" altLang="zh-CN" sz="1050" dirty="0"/>
              <a:t>ranking</a:t>
            </a:r>
            <a:r>
              <a:rPr lang="zh-CN" altLang="en-US" sz="1050" dirty="0"/>
              <a:t> </a:t>
            </a:r>
            <a:r>
              <a:rPr lang="en-US" altLang="zh-CN" sz="1050" dirty="0"/>
              <a:t>scores</a:t>
            </a:r>
            <a:r>
              <a:rPr lang="zh-CN" altLang="en-US" sz="1050" dirty="0"/>
              <a:t> </a:t>
            </a:r>
            <a:r>
              <a:rPr lang="en-US" altLang="zh-CN" sz="1050" dirty="0"/>
              <a:t>altogether</a:t>
            </a:r>
            <a:r>
              <a:rPr lang="zh-CN" altLang="en-US" sz="1050" dirty="0"/>
              <a:t> </a:t>
            </a:r>
            <a:r>
              <a:rPr lang="en-US" altLang="zh-CN" sz="1050" dirty="0"/>
              <a:t>to</a:t>
            </a:r>
            <a:r>
              <a:rPr lang="zh-CN" altLang="en-US" sz="1050" dirty="0"/>
              <a:t> </a:t>
            </a:r>
            <a:r>
              <a:rPr lang="en-US" altLang="zh-CN" sz="1050" dirty="0"/>
              <a:t>indicate</a:t>
            </a:r>
            <a:r>
              <a:rPr lang="zh-CN" altLang="en-US" sz="1050" dirty="0"/>
              <a:t> </a:t>
            </a:r>
            <a:r>
              <a:rPr lang="en-US" altLang="zh-CN" sz="1050" dirty="0"/>
              <a:t>relevance</a:t>
            </a:r>
            <a:r>
              <a:rPr lang="zh-CN" altLang="en-US" sz="1050" dirty="0"/>
              <a:t> </a:t>
            </a:r>
            <a:r>
              <a:rPr lang="en-US" altLang="zh-CN" sz="1050" dirty="0"/>
              <a:t>of</a:t>
            </a:r>
            <a:r>
              <a:rPr lang="zh-CN" altLang="en-US" sz="1050" dirty="0"/>
              <a:t> </a:t>
            </a:r>
            <a:r>
              <a:rPr lang="en-US" altLang="zh-CN" sz="1050" dirty="0"/>
              <a:t>the</a:t>
            </a:r>
            <a:r>
              <a:rPr lang="zh-CN" altLang="en-US" sz="1050" dirty="0"/>
              <a:t> </a:t>
            </a:r>
            <a:r>
              <a:rPr lang="en-US" altLang="zh-CN" sz="1050" dirty="0"/>
              <a:t>passage.</a:t>
            </a:r>
            <a:endParaRPr 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360363" y="2211388"/>
            <a:ext cx="4702175" cy="3162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altLang="zh-CN" sz="1050" dirty="0">
                <a:solidFill>
                  <a:schemeClr val="tx1"/>
                </a:solidFill>
              </a:rPr>
              <a:t>Assumption: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Each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of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retrieved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passage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i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is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evaluated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by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its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similarity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to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question,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using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AP-CNN.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more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similar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question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is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to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passage,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more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relevant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passage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is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to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question,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and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in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turn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more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trust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we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put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to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passage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for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generating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correct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answer.</a:t>
            </a:r>
          </a:p>
          <a:p>
            <a:pPr algn="just">
              <a:defRPr/>
            </a:pPr>
            <a:endParaRPr lang="en-US" altLang="zh-CN" sz="1050" dirty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US" altLang="zh-CN" sz="1050" dirty="0">
                <a:solidFill>
                  <a:schemeClr val="tx1"/>
                </a:solidFill>
              </a:rPr>
              <a:t>APCNN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uses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two-way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attention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mechanism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between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passage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words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and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question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words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for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evaluating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similarities.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For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passage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i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for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question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Q,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we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first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generate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similarity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score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score(</a:t>
            </a:r>
            <a:r>
              <a:rPr lang="en-US" altLang="zh-CN" sz="1050" dirty="0" err="1">
                <a:solidFill>
                  <a:schemeClr val="tx1"/>
                </a:solidFill>
              </a:rPr>
              <a:t>P_i</a:t>
            </a:r>
            <a:r>
              <a:rPr lang="en-US" altLang="zh-CN" sz="1050" dirty="0">
                <a:solidFill>
                  <a:schemeClr val="tx1"/>
                </a:solidFill>
              </a:rPr>
              <a:t>).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After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all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scores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are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generated,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scores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are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then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normalized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to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a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distribution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with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sharpening</a:t>
            </a:r>
            <a:r>
              <a:rPr lang="zh-CN" altLang="en-US" sz="1050" dirty="0">
                <a:solidFill>
                  <a:schemeClr val="tx1"/>
                </a:solidFill>
              </a:rPr>
              <a:t> </a:t>
            </a:r>
            <a:r>
              <a:rPr lang="en-US" altLang="zh-CN" sz="1050" dirty="0">
                <a:solidFill>
                  <a:schemeClr val="tx1"/>
                </a:solidFill>
              </a:rPr>
              <a:t>parameter</a:t>
            </a:r>
            <a:r>
              <a:rPr lang="zh-CN" altLang="en-US" sz="1050" dirty="0">
                <a:solidFill>
                  <a:schemeClr val="tx1"/>
                </a:solidFill>
              </a:rPr>
              <a:t>     </a:t>
            </a:r>
            <a:r>
              <a:rPr lang="en-US" altLang="zh-CN" sz="1050" dirty="0">
                <a:solidFill>
                  <a:schemeClr val="tx1"/>
                </a:solidFill>
              </a:rPr>
              <a:t>.</a:t>
            </a:r>
          </a:p>
          <a:p>
            <a:pPr algn="just">
              <a:defRPr/>
            </a:pPr>
            <a:endParaRPr lang="en-US" altLang="zh-CN" sz="1050" dirty="0">
              <a:solidFill>
                <a:schemeClr val="tx1"/>
              </a:solidFill>
            </a:endParaRPr>
          </a:p>
          <a:p>
            <a:pPr algn="just">
              <a:defRPr/>
            </a:pPr>
            <a:endParaRPr lang="en-US" altLang="zh-CN" sz="1050" dirty="0">
              <a:solidFill>
                <a:schemeClr val="tx1"/>
              </a:solidFill>
            </a:endParaRPr>
          </a:p>
          <a:p>
            <a:pPr algn="just">
              <a:defRPr/>
            </a:pPr>
            <a:endParaRPr lang="en-US" altLang="zh-CN" sz="1050" dirty="0">
              <a:solidFill>
                <a:schemeClr val="tx1"/>
              </a:solidFill>
            </a:endParaRPr>
          </a:p>
          <a:p>
            <a:pPr algn="just">
              <a:defRPr/>
            </a:pPr>
            <a:endParaRPr lang="en-US" altLang="zh-CN" sz="1050" dirty="0">
              <a:solidFill>
                <a:schemeClr val="tx1"/>
              </a:solidFill>
            </a:endParaRPr>
          </a:p>
          <a:p>
            <a:pPr algn="just">
              <a:defRPr/>
            </a:pPr>
            <a:endParaRPr lang="en-US" altLang="zh-CN" sz="1050" dirty="0">
              <a:solidFill>
                <a:schemeClr val="tx1"/>
              </a:solidFill>
            </a:endParaRPr>
          </a:p>
          <a:p>
            <a:pPr algn="just">
              <a:defRPr/>
            </a:pPr>
            <a:endParaRPr lang="en-US" altLang="zh-CN" sz="1050" dirty="0">
              <a:solidFill>
                <a:schemeClr val="tx1"/>
              </a:solidFill>
            </a:endParaRPr>
          </a:p>
          <a:p>
            <a:pPr algn="just">
              <a:defRPr/>
            </a:pPr>
            <a:endParaRPr lang="en-US" altLang="zh-CN" sz="1050" dirty="0">
              <a:solidFill>
                <a:schemeClr val="tx1"/>
              </a:solidFill>
            </a:endParaRPr>
          </a:p>
          <a:p>
            <a:pPr algn="just">
              <a:defRPr/>
            </a:pPr>
            <a:endParaRPr lang="en-US" altLang="zh-CN" sz="1050" dirty="0">
              <a:solidFill>
                <a:schemeClr val="tx1"/>
              </a:solidFill>
            </a:endParaRPr>
          </a:p>
          <a:p>
            <a:pPr algn="just">
              <a:defRPr/>
            </a:pPr>
            <a:endParaRPr lang="en-US" altLang="zh-CN" sz="1050" dirty="0">
              <a:solidFill>
                <a:schemeClr val="tx1"/>
              </a:solidFill>
            </a:endParaRPr>
          </a:p>
        </p:txBody>
      </p:sp>
      <p:sp>
        <p:nvSpPr>
          <p:cNvPr id="48141" name="Rectangle 6"/>
          <p:cNvSpPr>
            <a:spLocks noChangeArrowheads="1"/>
          </p:cNvSpPr>
          <p:nvPr/>
        </p:nvSpPr>
        <p:spPr bwMode="auto">
          <a:xfrm>
            <a:off x="366713" y="1970088"/>
            <a:ext cx="2222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(Cicero</a:t>
            </a:r>
            <a:r>
              <a:rPr lang="zh-CN" altLang="en-US" b="1"/>
              <a:t> </a:t>
            </a:r>
            <a:r>
              <a:rPr lang="en-US" altLang="zh-CN" b="1"/>
              <a:t>et</a:t>
            </a:r>
            <a:r>
              <a:rPr lang="zh-CN" altLang="en-US" b="1"/>
              <a:t> </a:t>
            </a:r>
            <a:r>
              <a:rPr lang="en-US" altLang="zh-CN" b="1"/>
              <a:t>al.</a:t>
            </a:r>
            <a:r>
              <a:rPr lang="zh-CN" altLang="en-US" b="1"/>
              <a:t> </a:t>
            </a:r>
            <a:r>
              <a:rPr lang="en-US" altLang="zh-CN" b="1"/>
              <a:t>2016)</a:t>
            </a:r>
            <a:endParaRPr lang="en-US" altLang="en-US" b="1"/>
          </a:p>
        </p:txBody>
      </p:sp>
      <p:pic>
        <p:nvPicPr>
          <p:cNvPr id="4814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3825875"/>
            <a:ext cx="23336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38" y="3556000"/>
            <a:ext cx="952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4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4327525"/>
            <a:ext cx="199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IBM Internal Real User Question Answering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87475" y="2362200"/>
          <a:ext cx="6324600" cy="2494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1752600"/>
              </a:tblGrid>
              <a:tr h="639999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Module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combinations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Accuracy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on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validation</a:t>
                      </a:r>
                      <a:endParaRPr lang="en-US" sz="1800" dirty="0"/>
                    </a:p>
                  </a:txBody>
                  <a:tcPr marT="45714" marB="45714"/>
                </a:tc>
              </a:tr>
              <a:tr h="370793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RC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31.75%</a:t>
                      </a:r>
                      <a:endParaRPr lang="en-US" sz="1800" dirty="0" smtClean="0"/>
                    </a:p>
                  </a:txBody>
                  <a:tcPr marT="45714" marB="45714"/>
                </a:tc>
              </a:tr>
              <a:tr h="370793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RC+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heuristics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33.09%</a:t>
                      </a:r>
                      <a:endParaRPr lang="en-US" sz="1800" dirty="0" smtClean="0"/>
                    </a:p>
                  </a:txBody>
                  <a:tcPr marT="45714" marB="45714"/>
                </a:tc>
              </a:tr>
              <a:tr h="370793">
                <a:tc>
                  <a:txBody>
                    <a:bodyPr/>
                    <a:lstStyle/>
                    <a:p>
                      <a:r>
                        <a:rPr lang="en-US" altLang="zh-CN" sz="1800" b="1" dirty="0" smtClean="0"/>
                        <a:t>RC+APCNN</a:t>
                      </a:r>
                      <a:endParaRPr lang="en-US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/>
                        <a:t>35.85%</a:t>
                      </a:r>
                      <a:endParaRPr lang="en-US" sz="1800" b="1" dirty="0"/>
                    </a:p>
                  </a:txBody>
                  <a:tcPr marT="45714" marB="45714"/>
                </a:tc>
              </a:tr>
              <a:tr h="370793">
                <a:tc>
                  <a:txBody>
                    <a:bodyPr/>
                    <a:lstStyle/>
                    <a:p>
                      <a:r>
                        <a:rPr lang="en-US" altLang="zh-CN" sz="1800" b="1" dirty="0" err="1" smtClean="0"/>
                        <a:t>RC+APCNN+entail</a:t>
                      </a:r>
                      <a:endParaRPr lang="en-US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/>
                        <a:t>36.32%</a:t>
                      </a:r>
                      <a:endParaRPr lang="en-US" sz="1800" b="1" dirty="0"/>
                    </a:p>
                  </a:txBody>
                  <a:tcPr marT="45714" marB="45714"/>
                </a:tc>
              </a:tr>
              <a:tr h="370793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RC+APCNN+DDQA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passage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scores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36.91%</a:t>
                      </a:r>
                      <a:endParaRPr lang="en-US" sz="1800" dirty="0"/>
                    </a:p>
                  </a:txBody>
                  <a:tcPr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3114675" y="3683000"/>
            <a:ext cx="92075" cy="49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475038" y="3683000"/>
            <a:ext cx="92075" cy="49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43338" y="3689350"/>
            <a:ext cx="92075" cy="493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206750" y="3929063"/>
            <a:ext cx="728663" cy="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88988" y="3713163"/>
            <a:ext cx="92075" cy="493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157288" y="3713163"/>
            <a:ext cx="92075" cy="493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17650" y="3713163"/>
            <a:ext cx="93663" cy="493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93888" y="3721100"/>
            <a:ext cx="93662" cy="493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88988" y="3960813"/>
            <a:ext cx="1198562" cy="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86" name="TextBox 60"/>
          <p:cNvSpPr txBox="1">
            <a:spLocks noChangeArrowheads="1"/>
          </p:cNvSpPr>
          <p:nvPr/>
        </p:nvSpPr>
        <p:spPr bwMode="auto">
          <a:xfrm>
            <a:off x="1274763" y="4246563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</a:rPr>
              <a:t>P</a:t>
            </a:r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50187" name="TextBox 61"/>
          <p:cNvSpPr txBox="1">
            <a:spLocks noChangeArrowheads="1"/>
          </p:cNvSpPr>
          <p:nvPr/>
        </p:nvSpPr>
        <p:spPr bwMode="auto">
          <a:xfrm>
            <a:off x="606425" y="4452938"/>
            <a:ext cx="803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</a:rPr>
              <a:t>Bi-GRU</a:t>
            </a:r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50188" name="TextBox 62"/>
          <p:cNvSpPr txBox="1">
            <a:spLocks noChangeArrowheads="1"/>
          </p:cNvSpPr>
          <p:nvPr/>
        </p:nvSpPr>
        <p:spPr bwMode="auto">
          <a:xfrm>
            <a:off x="2730500" y="4465638"/>
            <a:ext cx="803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</a:rPr>
              <a:t>Bi-GRU</a:t>
            </a:r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50189" name="TextBox 63"/>
          <p:cNvSpPr txBox="1">
            <a:spLocks noChangeArrowheads="1"/>
          </p:cNvSpPr>
          <p:nvPr/>
        </p:nvSpPr>
        <p:spPr bwMode="auto">
          <a:xfrm>
            <a:off x="3438525" y="4187825"/>
            <a:ext cx="323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</a:rPr>
              <a:t>Q</a:t>
            </a:r>
            <a:endParaRPr lang="en-US" altLang="en-US" sz="1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788988" y="4075113"/>
            <a:ext cx="1198562" cy="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155950" y="4070350"/>
            <a:ext cx="728663" cy="7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160713" y="3443288"/>
            <a:ext cx="365125" cy="239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3" idx="0"/>
          </p:cNvCxnSpPr>
          <p:nvPr/>
        </p:nvCxnSpPr>
        <p:spPr>
          <a:xfrm flipH="1" flipV="1">
            <a:off x="3532188" y="3441700"/>
            <a:ext cx="357187" cy="24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6" idx="0"/>
            <a:endCxn id="93" idx="5"/>
          </p:cNvCxnSpPr>
          <p:nvPr/>
        </p:nvCxnSpPr>
        <p:spPr>
          <a:xfrm flipV="1">
            <a:off x="835025" y="3373438"/>
            <a:ext cx="1571625" cy="339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9" idx="0"/>
            <a:endCxn id="93" idx="4"/>
          </p:cNvCxnSpPr>
          <p:nvPr/>
        </p:nvCxnSpPr>
        <p:spPr>
          <a:xfrm flipV="1">
            <a:off x="1939925" y="3411538"/>
            <a:ext cx="376238" cy="309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6" idx="0"/>
          </p:cNvCxnSpPr>
          <p:nvPr/>
        </p:nvCxnSpPr>
        <p:spPr>
          <a:xfrm flipV="1">
            <a:off x="835025" y="2844800"/>
            <a:ext cx="0" cy="868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93" idx="0"/>
            <a:endCxn id="26" idx="2"/>
          </p:cNvCxnSpPr>
          <p:nvPr/>
        </p:nvCxnSpPr>
        <p:spPr>
          <a:xfrm flipV="1">
            <a:off x="2316163" y="2789238"/>
            <a:ext cx="476250" cy="36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94" idx="0"/>
            <a:endCxn id="26" idx="6"/>
          </p:cNvCxnSpPr>
          <p:nvPr/>
        </p:nvCxnSpPr>
        <p:spPr>
          <a:xfrm flipH="1" flipV="1">
            <a:off x="3049588" y="2789238"/>
            <a:ext cx="492125" cy="361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792413" y="2659063"/>
            <a:ext cx="257175" cy="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1200150" y="2844800"/>
            <a:ext cx="3175" cy="871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1565275" y="2844800"/>
            <a:ext cx="0" cy="868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187575" y="3149600"/>
            <a:ext cx="257175" cy="26193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3413125" y="3151188"/>
            <a:ext cx="257175" cy="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1939925" y="2844800"/>
            <a:ext cx="0" cy="884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65363" y="2181225"/>
            <a:ext cx="2273300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i="1" dirty="0">
                <a:solidFill>
                  <a:schemeClr val="tx1"/>
                </a:solidFill>
              </a:rPr>
              <a:t>Margin ranking loss</a:t>
            </a:r>
          </a:p>
          <a:p>
            <a:pPr>
              <a:defRPr/>
            </a:pPr>
            <a:r>
              <a:rPr lang="en-US" sz="1050" i="1" dirty="0">
                <a:solidFill>
                  <a:schemeClr val="tx1"/>
                </a:solidFill>
              </a:rPr>
              <a:t>(using a true </a:t>
            </a:r>
            <a:r>
              <a:rPr lang="en-US" sz="1050" i="1" dirty="0" err="1">
                <a:solidFill>
                  <a:schemeClr val="tx1"/>
                </a:solidFill>
              </a:rPr>
              <a:t>psg</a:t>
            </a:r>
            <a:r>
              <a:rPr lang="en-US" sz="1050" i="1" dirty="0">
                <a:solidFill>
                  <a:schemeClr val="tx1"/>
                </a:solidFill>
              </a:rPr>
              <a:t> and a false </a:t>
            </a:r>
            <a:r>
              <a:rPr lang="en-US" sz="1050" i="1" dirty="0" err="1">
                <a:solidFill>
                  <a:schemeClr val="tx1"/>
                </a:solidFill>
              </a:rPr>
              <a:t>psg</a:t>
            </a:r>
            <a:r>
              <a:rPr lang="en-US" sz="1050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0206" name="TextBox 35"/>
          <p:cNvSpPr txBox="1">
            <a:spLocks noChangeArrowheads="1"/>
          </p:cNvSpPr>
          <p:nvPr/>
        </p:nvSpPr>
        <p:spPr bwMode="auto">
          <a:xfrm>
            <a:off x="954088" y="1038225"/>
            <a:ext cx="435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solidFill>
                  <a:schemeClr val="tx1"/>
                </a:solidFill>
              </a:rPr>
              <a:t>Joint cost = Attention sum loss + Margin ranking loss</a:t>
            </a:r>
          </a:p>
        </p:txBody>
      </p:sp>
      <p:sp>
        <p:nvSpPr>
          <p:cNvPr id="111" name="Oval 110"/>
          <p:cNvSpPr/>
          <p:nvPr/>
        </p:nvSpPr>
        <p:spPr>
          <a:xfrm>
            <a:off x="719138" y="2557463"/>
            <a:ext cx="257175" cy="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1092200" y="2554288"/>
            <a:ext cx="257175" cy="260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1447800" y="2547938"/>
            <a:ext cx="257175" cy="260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1819275" y="2552700"/>
            <a:ext cx="257175" cy="261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15" name="Straight Connector 114"/>
          <p:cNvCxnSpPr>
            <a:endCxn id="94" idx="2"/>
          </p:cNvCxnSpPr>
          <p:nvPr/>
        </p:nvCxnSpPr>
        <p:spPr>
          <a:xfrm>
            <a:off x="1925638" y="2843213"/>
            <a:ext cx="1487487" cy="438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3" idx="4"/>
            <a:endCxn id="94" idx="2"/>
          </p:cNvCxnSpPr>
          <p:nvPr/>
        </p:nvCxnSpPr>
        <p:spPr>
          <a:xfrm>
            <a:off x="1576388" y="2808288"/>
            <a:ext cx="1836737" cy="47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2" idx="4"/>
            <a:endCxn id="94" idx="2"/>
          </p:cNvCxnSpPr>
          <p:nvPr/>
        </p:nvCxnSpPr>
        <p:spPr>
          <a:xfrm>
            <a:off x="1220788" y="2814638"/>
            <a:ext cx="2192337" cy="466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11" idx="4"/>
            <a:endCxn id="94" idx="2"/>
          </p:cNvCxnSpPr>
          <p:nvPr/>
        </p:nvCxnSpPr>
        <p:spPr>
          <a:xfrm>
            <a:off x="847725" y="2819400"/>
            <a:ext cx="2565400" cy="46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ight Brace 104"/>
          <p:cNvSpPr/>
          <p:nvPr/>
        </p:nvSpPr>
        <p:spPr>
          <a:xfrm rot="16200000">
            <a:off x="1284288" y="1801812"/>
            <a:ext cx="280988" cy="10715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50216" name="TextBox 105"/>
          <p:cNvSpPr txBox="1">
            <a:spLocks noChangeArrowheads="1"/>
          </p:cNvSpPr>
          <p:nvPr/>
        </p:nvSpPr>
        <p:spPr bwMode="auto">
          <a:xfrm>
            <a:off x="112713" y="2214563"/>
            <a:ext cx="811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solidFill>
                  <a:schemeClr val="tx1"/>
                </a:solidFill>
              </a:rPr>
              <a:t>softmax</a:t>
            </a:r>
          </a:p>
        </p:txBody>
      </p:sp>
      <p:sp>
        <p:nvSpPr>
          <p:cNvPr id="50217" name="TextBox 106"/>
          <p:cNvSpPr txBox="1">
            <a:spLocks noChangeArrowheads="1"/>
          </p:cNvSpPr>
          <p:nvPr/>
        </p:nvSpPr>
        <p:spPr bwMode="auto">
          <a:xfrm>
            <a:off x="790575" y="1906588"/>
            <a:ext cx="1627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solidFill>
                  <a:schemeClr val="tx1"/>
                </a:solidFill>
              </a:rPr>
              <a:t>attention sum loss</a:t>
            </a:r>
          </a:p>
        </p:txBody>
      </p:sp>
      <p:cxnSp>
        <p:nvCxnSpPr>
          <p:cNvPr id="130" name="Straight Connector 129"/>
          <p:cNvCxnSpPr>
            <a:stCxn id="52" idx="0"/>
            <a:endCxn id="94" idx="4"/>
          </p:cNvCxnSpPr>
          <p:nvPr/>
        </p:nvCxnSpPr>
        <p:spPr>
          <a:xfrm flipV="1">
            <a:off x="3521075" y="3413125"/>
            <a:ext cx="20638" cy="26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165100" y="5472113"/>
            <a:ext cx="258763" cy="26035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16" name="Straight Arrow Connector 115"/>
          <p:cNvCxnSpPr>
            <a:stCxn id="50217" idx="0"/>
          </p:cNvCxnSpPr>
          <p:nvPr/>
        </p:nvCxnSpPr>
        <p:spPr>
          <a:xfrm flipV="1">
            <a:off x="1604963" y="1382713"/>
            <a:ext cx="320675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3368675" y="1379538"/>
            <a:ext cx="325438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22" name="TextBox 120"/>
          <p:cNvSpPr txBox="1">
            <a:spLocks noChangeArrowheads="1"/>
          </p:cNvSpPr>
          <p:nvPr/>
        </p:nvSpPr>
        <p:spPr bwMode="auto">
          <a:xfrm>
            <a:off x="427038" y="5480050"/>
            <a:ext cx="31369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solidFill>
                  <a:schemeClr val="tx1"/>
                </a:solidFill>
              </a:rPr>
              <a:t>Average pooling as passage representation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7253288" y="4700588"/>
            <a:ext cx="92075" cy="493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613650" y="4700588"/>
            <a:ext cx="92075" cy="493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981950" y="4708525"/>
            <a:ext cx="92075" cy="49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7345363" y="4946650"/>
            <a:ext cx="728662" cy="7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4927600" y="4732338"/>
            <a:ext cx="92075" cy="49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5295900" y="4732338"/>
            <a:ext cx="92075" cy="49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656263" y="4732338"/>
            <a:ext cx="93662" cy="49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32500" y="4740275"/>
            <a:ext cx="93663" cy="49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>
            <a:off x="4927600" y="4978400"/>
            <a:ext cx="1198563" cy="7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32" name="TextBox 150"/>
          <p:cNvSpPr txBox="1">
            <a:spLocks noChangeArrowheads="1"/>
          </p:cNvSpPr>
          <p:nvPr/>
        </p:nvSpPr>
        <p:spPr bwMode="auto">
          <a:xfrm>
            <a:off x="5413375" y="5265738"/>
            <a:ext cx="88106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</a:rPr>
              <a:t>Passage</a:t>
            </a:r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50233" name="TextBox 151"/>
          <p:cNvSpPr txBox="1">
            <a:spLocks noChangeArrowheads="1"/>
          </p:cNvSpPr>
          <p:nvPr/>
        </p:nvSpPr>
        <p:spPr bwMode="auto">
          <a:xfrm>
            <a:off x="4641850" y="5267325"/>
            <a:ext cx="804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</a:rPr>
              <a:t>Bi-GRU</a:t>
            </a:r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50234" name="TextBox 152"/>
          <p:cNvSpPr txBox="1">
            <a:spLocks noChangeArrowheads="1"/>
          </p:cNvSpPr>
          <p:nvPr/>
        </p:nvSpPr>
        <p:spPr bwMode="auto">
          <a:xfrm>
            <a:off x="6832600" y="5214938"/>
            <a:ext cx="803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</a:rPr>
              <a:t>Bi-GRU</a:t>
            </a:r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50235" name="TextBox 153"/>
          <p:cNvSpPr txBox="1">
            <a:spLocks noChangeArrowheads="1"/>
          </p:cNvSpPr>
          <p:nvPr/>
        </p:nvSpPr>
        <p:spPr bwMode="auto">
          <a:xfrm>
            <a:off x="7577138" y="5207000"/>
            <a:ext cx="901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</a:rPr>
              <a:t>Question</a:t>
            </a:r>
            <a:endParaRPr lang="en-US" altLang="en-US" sz="1400">
              <a:solidFill>
                <a:schemeClr val="tx1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>
            <a:off x="4927600" y="5092700"/>
            <a:ext cx="1198563" cy="7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7294563" y="5087938"/>
            <a:ext cx="728662" cy="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7299325" y="4460875"/>
            <a:ext cx="365125" cy="239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 flipV="1">
            <a:off x="7670800" y="4460875"/>
            <a:ext cx="357188" cy="24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4973638" y="3862388"/>
            <a:ext cx="0" cy="86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6861175" y="3255963"/>
            <a:ext cx="258763" cy="26193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V="1">
            <a:off x="5338763" y="3862388"/>
            <a:ext cx="3175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 flipV="1">
            <a:off x="5703888" y="3862388"/>
            <a:ext cx="0" cy="86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/>
          <p:cNvSpPr/>
          <p:nvPr/>
        </p:nvSpPr>
        <p:spPr>
          <a:xfrm>
            <a:off x="7551738" y="4168775"/>
            <a:ext cx="257175" cy="261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6078538" y="3862388"/>
            <a:ext cx="0" cy="884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6624638" y="2779713"/>
            <a:ext cx="2273300" cy="4302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i="1" dirty="0">
                <a:solidFill>
                  <a:schemeClr val="tx1"/>
                </a:solidFill>
              </a:rPr>
              <a:t>Margin ranking loss</a:t>
            </a:r>
          </a:p>
          <a:p>
            <a:pPr>
              <a:defRPr/>
            </a:pPr>
            <a:r>
              <a:rPr lang="en-US" sz="1050" i="1" dirty="0">
                <a:solidFill>
                  <a:schemeClr val="tx1"/>
                </a:solidFill>
              </a:rPr>
              <a:t>(using a true </a:t>
            </a:r>
            <a:r>
              <a:rPr lang="en-US" sz="1050" i="1" dirty="0" err="1">
                <a:solidFill>
                  <a:schemeClr val="tx1"/>
                </a:solidFill>
              </a:rPr>
              <a:t>psg</a:t>
            </a:r>
            <a:r>
              <a:rPr lang="en-US" sz="1050" i="1" dirty="0">
                <a:solidFill>
                  <a:schemeClr val="tx1"/>
                </a:solidFill>
              </a:rPr>
              <a:t> and a false </a:t>
            </a:r>
            <a:r>
              <a:rPr lang="en-US" sz="1050" i="1" dirty="0" err="1">
                <a:solidFill>
                  <a:schemeClr val="tx1"/>
                </a:solidFill>
              </a:rPr>
              <a:t>psg</a:t>
            </a:r>
            <a:r>
              <a:rPr lang="en-US" sz="1050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0247" name="TextBox 170"/>
          <p:cNvSpPr txBox="1">
            <a:spLocks noChangeArrowheads="1"/>
          </p:cNvSpPr>
          <p:nvPr/>
        </p:nvSpPr>
        <p:spPr bwMode="auto">
          <a:xfrm>
            <a:off x="5286375" y="1643063"/>
            <a:ext cx="34718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100">
                <a:solidFill>
                  <a:schemeClr val="tx1"/>
                </a:solidFill>
              </a:rPr>
              <a:t>Joint cost = Attention sum loss + Margin ranking loss</a:t>
            </a:r>
          </a:p>
        </p:txBody>
      </p:sp>
      <p:sp>
        <p:nvSpPr>
          <p:cNvPr id="172" name="Oval 171"/>
          <p:cNvSpPr/>
          <p:nvPr/>
        </p:nvSpPr>
        <p:spPr>
          <a:xfrm>
            <a:off x="4857750" y="3659188"/>
            <a:ext cx="257175" cy="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5230813" y="3656013"/>
            <a:ext cx="257175" cy="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5586413" y="3649663"/>
            <a:ext cx="257175" cy="26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5957888" y="3656013"/>
            <a:ext cx="257175" cy="260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/>
          <p:nvPr/>
        </p:nvCxnSpPr>
        <p:spPr>
          <a:xfrm>
            <a:off x="6064250" y="3862388"/>
            <a:ext cx="1487488" cy="438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5715000" y="3827463"/>
            <a:ext cx="1836738" cy="47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359400" y="3833813"/>
            <a:ext cx="2192338" cy="466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986338" y="3836988"/>
            <a:ext cx="2565400" cy="463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ight Brace 179"/>
          <p:cNvSpPr/>
          <p:nvPr/>
        </p:nvSpPr>
        <p:spPr>
          <a:xfrm rot="16200000">
            <a:off x="5422900" y="2903538"/>
            <a:ext cx="280988" cy="10715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50257" name="TextBox 180"/>
          <p:cNvSpPr txBox="1">
            <a:spLocks noChangeArrowheads="1"/>
          </p:cNvSpPr>
          <p:nvPr/>
        </p:nvSpPr>
        <p:spPr bwMode="auto">
          <a:xfrm>
            <a:off x="4392613" y="3317875"/>
            <a:ext cx="811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solidFill>
                  <a:schemeClr val="tx1"/>
                </a:solidFill>
              </a:rPr>
              <a:t>softmax</a:t>
            </a:r>
          </a:p>
        </p:txBody>
      </p:sp>
      <p:sp>
        <p:nvSpPr>
          <p:cNvPr id="50258" name="TextBox 181"/>
          <p:cNvSpPr txBox="1">
            <a:spLocks noChangeArrowheads="1"/>
          </p:cNvSpPr>
          <p:nvPr/>
        </p:nvSpPr>
        <p:spPr bwMode="auto">
          <a:xfrm>
            <a:off x="4929188" y="3008313"/>
            <a:ext cx="1627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solidFill>
                  <a:schemeClr val="tx1"/>
                </a:solidFill>
              </a:rPr>
              <a:t>attention sum loss</a:t>
            </a:r>
          </a:p>
        </p:txBody>
      </p:sp>
      <p:cxnSp>
        <p:nvCxnSpPr>
          <p:cNvPr id="183" name="Straight Connector 182"/>
          <p:cNvCxnSpPr/>
          <p:nvPr/>
        </p:nvCxnSpPr>
        <p:spPr>
          <a:xfrm flipV="1">
            <a:off x="7659688" y="4430713"/>
            <a:ext cx="20637" cy="26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5643563" y="2014538"/>
            <a:ext cx="811212" cy="911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flipH="1" flipV="1">
            <a:off x="7613650" y="2009775"/>
            <a:ext cx="323850" cy="76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62" name="TextBox 123"/>
          <p:cNvSpPr txBox="1">
            <a:spLocks noChangeArrowheads="1"/>
          </p:cNvSpPr>
          <p:nvPr/>
        </p:nvSpPr>
        <p:spPr bwMode="auto">
          <a:xfrm>
            <a:off x="147638" y="1319213"/>
            <a:ext cx="908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chemeClr val="tx1"/>
                </a:solidFill>
              </a:rPr>
              <a:t>Model 1:</a:t>
            </a:r>
          </a:p>
        </p:txBody>
      </p:sp>
      <p:sp>
        <p:nvSpPr>
          <p:cNvPr id="50263" name="TextBox 188"/>
          <p:cNvSpPr txBox="1">
            <a:spLocks noChangeArrowheads="1"/>
          </p:cNvSpPr>
          <p:nvPr/>
        </p:nvSpPr>
        <p:spPr bwMode="auto">
          <a:xfrm>
            <a:off x="5289550" y="1273175"/>
            <a:ext cx="958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chemeClr val="tx1"/>
                </a:solidFill>
              </a:rPr>
              <a:t>Model 2 :</a:t>
            </a:r>
          </a:p>
        </p:txBody>
      </p:sp>
      <p:cxnSp>
        <p:nvCxnSpPr>
          <p:cNvPr id="191" name="Straight Arrow Connector 190"/>
          <p:cNvCxnSpPr>
            <a:endCxn id="164" idx="2"/>
          </p:cNvCxnSpPr>
          <p:nvPr/>
        </p:nvCxnSpPr>
        <p:spPr>
          <a:xfrm flipV="1">
            <a:off x="5016500" y="3387725"/>
            <a:ext cx="1844675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75" idx="6"/>
            <a:endCxn id="164" idx="3"/>
          </p:cNvCxnSpPr>
          <p:nvPr/>
        </p:nvCxnSpPr>
        <p:spPr>
          <a:xfrm flipV="1">
            <a:off x="6215063" y="3479800"/>
            <a:ext cx="684212" cy="30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 198"/>
          <p:cNvSpPr/>
          <p:nvPr/>
        </p:nvSpPr>
        <p:spPr>
          <a:xfrm>
            <a:off x="5064125" y="5719763"/>
            <a:ext cx="258763" cy="26035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0267" name="TextBox 127"/>
          <p:cNvSpPr txBox="1">
            <a:spLocks noChangeArrowheads="1"/>
          </p:cNvSpPr>
          <p:nvPr/>
        </p:nvSpPr>
        <p:spPr bwMode="auto">
          <a:xfrm>
            <a:off x="5410200" y="5713413"/>
            <a:ext cx="3622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solidFill>
                  <a:schemeClr val="tx1"/>
                </a:solidFill>
              </a:rPr>
              <a:t>Attention Max among all outputs as passage score</a:t>
            </a:r>
          </a:p>
        </p:txBody>
      </p:sp>
      <p:cxnSp>
        <p:nvCxnSpPr>
          <p:cNvPr id="132" name="Straight Connector 131"/>
          <p:cNvCxnSpPr/>
          <p:nvPr/>
        </p:nvCxnSpPr>
        <p:spPr>
          <a:xfrm flipH="1">
            <a:off x="3843338" y="857250"/>
            <a:ext cx="1116012" cy="520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436817" y="2007680"/>
          <a:ext cx="5362575" cy="385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202" name="TextBox 6"/>
          <p:cNvSpPr txBox="1">
            <a:spLocks noChangeArrowheads="1"/>
          </p:cNvSpPr>
          <p:nvPr/>
        </p:nvSpPr>
        <p:spPr bwMode="auto">
          <a:xfrm>
            <a:off x="6048375" y="4230688"/>
            <a:ext cx="28622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solidFill>
                  <a:schemeClr val="tx1"/>
                </a:solidFill>
              </a:rPr>
              <a:t>The final scores are only evaluating RC</a:t>
            </a:r>
          </a:p>
          <a:p>
            <a:r>
              <a:rPr lang="en-US" altLang="en-US" sz="1200">
                <a:solidFill>
                  <a:schemeClr val="tx1"/>
                </a:solidFill>
              </a:rPr>
              <a:t>part.</a:t>
            </a:r>
          </a:p>
          <a:p>
            <a:endParaRPr lang="en-US" altLang="en-US" sz="1200">
              <a:solidFill>
                <a:schemeClr val="tx1"/>
              </a:solidFill>
            </a:endParaRPr>
          </a:p>
          <a:p>
            <a:r>
              <a:rPr lang="en-US" altLang="en-US" sz="1200">
                <a:solidFill>
                  <a:schemeClr val="tx1"/>
                </a:solidFill>
              </a:rPr>
              <a:t>Max word score or avg. pooling scores</a:t>
            </a:r>
          </a:p>
          <a:p>
            <a:r>
              <a:rPr lang="en-US" altLang="en-US" sz="1200">
                <a:solidFill>
                  <a:schemeClr val="tx1"/>
                </a:solidFill>
              </a:rPr>
              <a:t>can be used as passage scores.</a:t>
            </a:r>
          </a:p>
        </p:txBody>
      </p:sp>
      <p:sp>
        <p:nvSpPr>
          <p:cNvPr id="51203" name="TextBox 7"/>
          <p:cNvSpPr txBox="1">
            <a:spLocks noChangeArrowheads="1"/>
          </p:cNvSpPr>
          <p:nvPr/>
        </p:nvSpPr>
        <p:spPr bwMode="auto">
          <a:xfrm>
            <a:off x="315913" y="1106488"/>
            <a:ext cx="4545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</a:rPr>
              <a:t>Joint Learning RC and Passage ranking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5013" y="1666875"/>
            <a:ext cx="3295650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two strategies for passage score using</a:t>
            </a:r>
          </a:p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only scores from bi-encoder:</a:t>
            </a:r>
          </a:p>
          <a:p>
            <a:pPr marL="257175" indent="-257175">
              <a:buFontTx/>
              <a:buAutoNum type="arabicParenR"/>
              <a:defRPr/>
            </a:pPr>
            <a:r>
              <a:rPr lang="en-US" sz="1200" dirty="0">
                <a:solidFill>
                  <a:schemeClr val="tx1"/>
                </a:solidFill>
              </a:rPr>
              <a:t>max token score in passage</a:t>
            </a:r>
          </a:p>
          <a:p>
            <a:pPr marL="257175" indent="-257175">
              <a:buFontTx/>
              <a:buAutoNum type="arabicParenR"/>
              <a:defRPr/>
            </a:pPr>
            <a:r>
              <a:rPr lang="en-US" sz="1200" dirty="0" err="1">
                <a:solidFill>
                  <a:schemeClr val="tx1"/>
                </a:solidFill>
              </a:rPr>
              <a:t>Avg</a:t>
            </a:r>
            <a:r>
              <a:rPr lang="en-US" sz="1200" dirty="0">
                <a:solidFill>
                  <a:schemeClr val="tx1"/>
                </a:solidFill>
              </a:rPr>
              <a:t> pooling of scores from bi-encoder</a:t>
            </a:r>
          </a:p>
          <a:p>
            <a:pPr marL="257175" indent="-257175">
              <a:buFontTx/>
              <a:buAutoNum type="arabicParenR"/>
              <a:defRPr/>
            </a:pPr>
            <a:r>
              <a:rPr lang="en-US" sz="1200" dirty="0">
                <a:solidFill>
                  <a:schemeClr val="tx1"/>
                </a:solidFill>
              </a:rPr>
              <a:t>Attentive Pooling scores from bi-encoder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as inference task in an ideal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in a real 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passage</a:t>
            </a:r>
            <a:r>
              <a:rPr lang="en-US" dirty="0" smtClean="0"/>
              <a:t>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dirty="0" smtClean="0"/>
              <a:t>RCQA in a multi-passage scenario</a:t>
            </a:r>
          </a:p>
          <a:p>
            <a:pPr>
              <a:buFont typeface="Wingdings" charset="2"/>
              <a:buChar char="Ø"/>
              <a:defRPr/>
            </a:pPr>
            <a:r>
              <a:rPr lang="en-US" altLang="zh-CN" b="1" dirty="0" smtClean="0"/>
              <a:t>Remaining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Challenges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Remaining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</a:p>
          <a:p>
            <a:pPr>
              <a:defRPr/>
            </a:pPr>
            <a:r>
              <a:rPr lang="en-US" altLang="zh-CN" dirty="0"/>
              <a:t>	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RNN/CNN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</a:p>
          <a:p>
            <a:pPr>
              <a:defRPr/>
            </a:pPr>
            <a:r>
              <a:rPr lang="en-US" altLang="zh-CN" dirty="0"/>
              <a:t>	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labeled/unlabeled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pPr>
              <a:defRPr/>
            </a:pPr>
            <a:r>
              <a:rPr lang="en-US" altLang="zh-CN" dirty="0"/>
              <a:t>	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creation</a:t>
            </a: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Effective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alignment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last,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8764"/>
            <a:ext cx="8185150" cy="5257800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 smtClean="0"/>
              <a:t>Collaboration is </a:t>
            </a:r>
            <a:r>
              <a:rPr lang="en-US" altLang="zh-CN" sz="3600" dirty="0" smtClean="0"/>
              <a:t>Welcome</a:t>
            </a:r>
            <a:r>
              <a:rPr lang="zh-CN" altLang="en-US" sz="3600" dirty="0" smtClean="0"/>
              <a:t>，</a:t>
            </a:r>
            <a:endParaRPr lang="en-US" altLang="zh-CN" sz="3600" dirty="0" smtClean="0"/>
          </a:p>
          <a:p>
            <a:pPr algn="ctr">
              <a:defRPr/>
            </a:pPr>
            <a:r>
              <a:rPr lang="en-US" altLang="zh-CN" sz="3600" dirty="0" smtClean="0"/>
              <a:t>And, </a:t>
            </a:r>
            <a:r>
              <a:rPr lang="en-US" altLang="zh-CN" sz="4000" dirty="0" smtClean="0"/>
              <a:t>we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are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hiring</a:t>
            </a:r>
            <a:r>
              <a:rPr lang="zh-CN" altLang="en-US" sz="4000" dirty="0" smtClean="0"/>
              <a:t> </a:t>
            </a:r>
            <a:endParaRPr lang="en-US" altLang="zh-CN" sz="4000" dirty="0" smtClean="0"/>
          </a:p>
          <a:p>
            <a:pPr algn="ctr">
              <a:defRPr/>
            </a:pPr>
            <a:r>
              <a:rPr lang="en-US" altLang="zh-CN" sz="4000" dirty="0" smtClean="0"/>
              <a:t>internship/full-time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candidates</a:t>
            </a:r>
          </a:p>
          <a:p>
            <a:pPr algn="ctr">
              <a:defRPr/>
            </a:pPr>
            <a:r>
              <a:rPr lang="en-US" altLang="zh-CN" sz="2400" dirty="0" smtClean="0"/>
              <a:t>Contact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Sasha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interested.</a:t>
            </a:r>
          </a:p>
          <a:p>
            <a:pPr>
              <a:defRPr/>
            </a:pPr>
            <a:r>
              <a:rPr lang="en-US" altLang="zh-CN" sz="2400" dirty="0" smtClean="0"/>
              <a:t>Topics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about:</a:t>
            </a:r>
          </a:p>
          <a:p>
            <a:pPr>
              <a:defRPr/>
            </a:pPr>
            <a:r>
              <a:rPr lang="en-US" altLang="zh-CN" sz="2400" dirty="0"/>
              <a:t>	</a:t>
            </a:r>
            <a:r>
              <a:rPr lang="en-US" altLang="zh-CN" sz="1400" dirty="0" smtClean="0"/>
              <a:t>Innovative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NN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models,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r</a:t>
            </a:r>
            <a:r>
              <a:rPr lang="en-US" altLang="zh-CN" sz="1400" dirty="0" smtClean="0"/>
              <a:t>einforcement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L</a:t>
            </a:r>
            <a:r>
              <a:rPr lang="en-US" altLang="zh-CN" sz="1400" dirty="0" smtClean="0"/>
              <a:t>earning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NLP,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m</a:t>
            </a:r>
            <a:r>
              <a:rPr lang="en-US" altLang="zh-CN" sz="1400" dirty="0" smtClean="0"/>
              <a:t>achine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reading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comprehension,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answer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generation,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k</a:t>
            </a:r>
            <a:r>
              <a:rPr lang="en-US" altLang="zh-CN" sz="1400" dirty="0" smtClean="0"/>
              <a:t>nowledge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graph</a:t>
            </a:r>
            <a:r>
              <a:rPr lang="zh-CN" altLang="en-US" sz="1400" dirty="0"/>
              <a:t> </a:t>
            </a:r>
            <a:r>
              <a:rPr lang="en-US" altLang="zh-CN" sz="1400" dirty="0"/>
              <a:t>based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QA,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s</a:t>
            </a:r>
            <a:r>
              <a:rPr lang="en-US" altLang="zh-CN" sz="1400" dirty="0" smtClean="0"/>
              <a:t>emantic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relatedness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sz="3200" dirty="0" smtClean="0"/>
              <a:t>                          Questions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100" dirty="0" err="1"/>
              <a:t>Dzmitry</a:t>
            </a:r>
            <a:r>
              <a:rPr lang="en-US" sz="1100" dirty="0"/>
              <a:t> </a:t>
            </a:r>
            <a:r>
              <a:rPr lang="en-US" sz="1100" dirty="0" err="1"/>
              <a:t>Bahdanau</a:t>
            </a:r>
            <a:r>
              <a:rPr lang="en-US" sz="1100" dirty="0"/>
              <a:t>, </a:t>
            </a:r>
            <a:r>
              <a:rPr lang="en-US" sz="1100" dirty="0" err="1"/>
              <a:t>Kyunghyun</a:t>
            </a:r>
            <a:r>
              <a:rPr lang="en-US" sz="1100" dirty="0"/>
              <a:t> Cho, and </a:t>
            </a:r>
            <a:r>
              <a:rPr lang="en-US" sz="1100" dirty="0" err="1"/>
              <a:t>Yoshua</a:t>
            </a:r>
            <a:r>
              <a:rPr lang="en-US" sz="1100" dirty="0"/>
              <a:t> </a:t>
            </a:r>
            <a:r>
              <a:rPr lang="en-US" sz="1100" dirty="0" err="1"/>
              <a:t>Bengio</a:t>
            </a:r>
            <a:r>
              <a:rPr lang="en-US" sz="1100" dirty="0"/>
              <a:t>. Neural machine translation by </a:t>
            </a:r>
            <a:r>
              <a:rPr lang="en-US" sz="1100" dirty="0" smtClean="0"/>
              <a:t>jointly learning </a:t>
            </a:r>
            <a:r>
              <a:rPr lang="en-US" sz="1100" dirty="0"/>
              <a:t>to align and translate. ICLR , 2015</a:t>
            </a:r>
            <a:r>
              <a:rPr lang="en-US" sz="1100" dirty="0" smtClean="0"/>
              <a:t>.</a:t>
            </a:r>
          </a:p>
          <a:p>
            <a:r>
              <a:rPr lang="en-US" sz="1100" dirty="0"/>
              <a:t>Karl Moritz Hermann, Tomas </a:t>
            </a:r>
            <a:r>
              <a:rPr lang="en-US" sz="1100" dirty="0" err="1"/>
              <a:t>Kocisky</a:t>
            </a:r>
            <a:r>
              <a:rPr lang="en-US" sz="1100" dirty="0"/>
              <a:t>, Edward </a:t>
            </a:r>
            <a:r>
              <a:rPr lang="en-US" sz="1100" dirty="0" err="1"/>
              <a:t>Grefenstette</a:t>
            </a:r>
            <a:r>
              <a:rPr lang="en-US" sz="1100" dirty="0"/>
              <a:t>, Lasse </a:t>
            </a:r>
            <a:r>
              <a:rPr lang="en-US" sz="1100" dirty="0" err="1"/>
              <a:t>Espeholt</a:t>
            </a:r>
            <a:r>
              <a:rPr lang="en-US" sz="1100" dirty="0"/>
              <a:t>, Will Kay, </a:t>
            </a:r>
            <a:r>
              <a:rPr lang="en-US" sz="1100" dirty="0" smtClean="0"/>
              <a:t>Mustafa </a:t>
            </a:r>
            <a:r>
              <a:rPr lang="en-US" sz="1100" dirty="0" err="1" smtClean="0"/>
              <a:t>Suleyman</a:t>
            </a:r>
            <a:r>
              <a:rPr lang="en-US" sz="1100" dirty="0"/>
              <a:t>, and Phil </a:t>
            </a:r>
            <a:r>
              <a:rPr lang="en-US" sz="1100" dirty="0" err="1"/>
              <a:t>Blunsom</a:t>
            </a:r>
            <a:r>
              <a:rPr lang="en-US" sz="1100" dirty="0"/>
              <a:t>. Teaching machines to read and comprehend. In Advances </a:t>
            </a:r>
            <a:r>
              <a:rPr lang="en-US" sz="1100" dirty="0" smtClean="0"/>
              <a:t>in Neural </a:t>
            </a:r>
            <a:r>
              <a:rPr lang="en-US" sz="1100" dirty="0"/>
              <a:t>Information Processing Systems , pp. 1693–1701, 2015</a:t>
            </a:r>
            <a:r>
              <a:rPr lang="en-US" sz="1100" dirty="0" smtClean="0"/>
              <a:t>.</a:t>
            </a:r>
          </a:p>
          <a:p>
            <a:r>
              <a:rPr lang="en-US" sz="1100" dirty="0"/>
              <a:t>Felix Hill, Antoine </a:t>
            </a:r>
            <a:r>
              <a:rPr lang="en-US" sz="1100" dirty="0" err="1"/>
              <a:t>Bordes</a:t>
            </a:r>
            <a:r>
              <a:rPr lang="en-US" sz="1100" dirty="0"/>
              <a:t>, </a:t>
            </a:r>
            <a:r>
              <a:rPr lang="en-US" sz="1100" dirty="0" err="1"/>
              <a:t>Sumit</a:t>
            </a:r>
            <a:r>
              <a:rPr lang="en-US" sz="1100" dirty="0"/>
              <a:t> Chopra, and Jason Weston. The goldilocks principle: </a:t>
            </a:r>
            <a:r>
              <a:rPr lang="en-US" sz="1100" dirty="0" smtClean="0"/>
              <a:t>Reading children’s </a:t>
            </a:r>
            <a:r>
              <a:rPr lang="en-US" sz="1100" dirty="0"/>
              <a:t>books with explicit memory representations. </a:t>
            </a:r>
            <a:r>
              <a:rPr lang="en-US" sz="1100" dirty="0" err="1"/>
              <a:t>arXiv</a:t>
            </a:r>
            <a:r>
              <a:rPr lang="en-US" sz="1100" dirty="0"/>
              <a:t> preprint arXiv:1511.02301 , </a:t>
            </a:r>
            <a:r>
              <a:rPr lang="en-US" sz="1100" dirty="0" smtClean="0"/>
              <a:t>2015.</a:t>
            </a:r>
          </a:p>
          <a:p>
            <a:r>
              <a:rPr lang="en-US" sz="1100" dirty="0"/>
              <a:t>Rudolf </a:t>
            </a:r>
            <a:r>
              <a:rPr lang="en-US" sz="1100" dirty="0" err="1"/>
              <a:t>Kadlec</a:t>
            </a:r>
            <a:r>
              <a:rPr lang="en-US" sz="1100" dirty="0"/>
              <a:t>, Martin </a:t>
            </a:r>
            <a:r>
              <a:rPr lang="en-US" sz="1100" dirty="0" err="1"/>
              <a:t>Schmid</a:t>
            </a:r>
            <a:r>
              <a:rPr lang="en-US" sz="1100" dirty="0"/>
              <a:t>, </a:t>
            </a:r>
            <a:r>
              <a:rPr lang="en-US" sz="1100" dirty="0" err="1"/>
              <a:t>Ondrej</a:t>
            </a:r>
            <a:r>
              <a:rPr lang="en-US" sz="1100" dirty="0"/>
              <a:t> </a:t>
            </a:r>
            <a:r>
              <a:rPr lang="en-US" sz="1100" dirty="0" err="1"/>
              <a:t>Bajgar</a:t>
            </a:r>
            <a:r>
              <a:rPr lang="en-US" sz="1100" dirty="0"/>
              <a:t>, and Jan </a:t>
            </a:r>
            <a:r>
              <a:rPr lang="en-US" sz="1100" dirty="0" err="1"/>
              <a:t>Kleindienst</a:t>
            </a:r>
            <a:r>
              <a:rPr lang="en-US" sz="1100" dirty="0"/>
              <a:t>. Text understanding with </a:t>
            </a:r>
            <a:r>
              <a:rPr lang="en-US" sz="1100" dirty="0" smtClean="0"/>
              <a:t>the attention </a:t>
            </a:r>
            <a:r>
              <a:rPr lang="en-US" sz="1100" dirty="0"/>
              <a:t>sum reader network. ACL , 2016</a:t>
            </a:r>
            <a:r>
              <a:rPr lang="en-US" sz="1100" dirty="0" smtClean="0"/>
              <a:t>.</a:t>
            </a:r>
          </a:p>
          <a:p>
            <a:r>
              <a:rPr lang="en-US" sz="1100" dirty="0"/>
              <a:t>Pranav </a:t>
            </a:r>
            <a:r>
              <a:rPr lang="en-US" sz="1100" dirty="0" err="1"/>
              <a:t>Rajpurkar</a:t>
            </a:r>
            <a:r>
              <a:rPr lang="en-US" sz="1100" dirty="0"/>
              <a:t>, Jian Zhang, Konstantin </a:t>
            </a:r>
            <a:r>
              <a:rPr lang="en-US" sz="1100" dirty="0" err="1"/>
              <a:t>Lopyrev</a:t>
            </a:r>
            <a:r>
              <a:rPr lang="en-US" sz="1100" dirty="0"/>
              <a:t>, and Percy Liang. Squad: 100,000+ </a:t>
            </a:r>
            <a:r>
              <a:rPr lang="en-US" sz="1100" dirty="0" smtClean="0"/>
              <a:t>questions for </a:t>
            </a:r>
            <a:r>
              <a:rPr lang="en-US" sz="1100" dirty="0"/>
              <a:t>machine comprehension of text. </a:t>
            </a:r>
            <a:r>
              <a:rPr lang="en-US" sz="1100" dirty="0" err="1"/>
              <a:t>arXiv</a:t>
            </a:r>
            <a:r>
              <a:rPr lang="en-US" sz="1100" dirty="0"/>
              <a:t> preprint arXiv:1606.05250 , 2016</a:t>
            </a:r>
            <a:r>
              <a:rPr lang="en-US" sz="1100" dirty="0" smtClean="0"/>
              <a:t>.</a:t>
            </a:r>
          </a:p>
          <a:p>
            <a:r>
              <a:rPr lang="en-US" sz="1100" dirty="0"/>
              <a:t>Matthew Richardson, Christopher JC Burges, and Erin </a:t>
            </a:r>
            <a:r>
              <a:rPr lang="en-US" sz="1100" dirty="0" err="1"/>
              <a:t>Renshaw</a:t>
            </a:r>
            <a:r>
              <a:rPr lang="en-US" sz="1100" dirty="0"/>
              <a:t>. </a:t>
            </a:r>
            <a:r>
              <a:rPr lang="en-US" sz="1100" dirty="0" err="1"/>
              <a:t>Mctest</a:t>
            </a:r>
            <a:r>
              <a:rPr lang="en-US" sz="1100" dirty="0"/>
              <a:t>: A challenge dataset </a:t>
            </a:r>
            <a:r>
              <a:rPr lang="en-US" sz="1100" dirty="0" smtClean="0"/>
              <a:t>for the </a:t>
            </a:r>
            <a:r>
              <a:rPr lang="en-US" sz="1100" dirty="0"/>
              <a:t>open-domain machine comprehension of text. In EMNLP , volume 3, pp. 4, 2013.</a:t>
            </a:r>
          </a:p>
        </p:txBody>
      </p:sp>
    </p:spTree>
    <p:extLst>
      <p:ext uri="{BB962C8B-B14F-4D97-AF65-F5344CB8AC3E}">
        <p14:creationId xmlns:p14="http://schemas.microsoft.com/office/powerpoint/2010/main" val="12674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Dynamic Chunk Reader v1</a:t>
            </a:r>
            <a:endParaRPr lang="en-US" dirty="0"/>
          </a:p>
        </p:txBody>
      </p:sp>
      <p:pic>
        <p:nvPicPr>
          <p:cNvPr id="101" name="Content Placeholder 10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8472488" cy="3449638"/>
          </a:xfrm>
        </p:spPr>
      </p:pic>
    </p:spTree>
    <p:extLst>
      <p:ext uri="{BB962C8B-B14F-4D97-AF65-F5344CB8AC3E}">
        <p14:creationId xmlns:p14="http://schemas.microsoft.com/office/powerpoint/2010/main" val="12094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RCQA as inference task in an ideal scenario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Tasks: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） </a:t>
            </a:r>
            <a:r>
              <a:rPr lang="en-US" altLang="zh-CN" dirty="0" smtClean="0"/>
              <a:t>Associative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Recall</a:t>
            </a:r>
          </a:p>
          <a:p>
            <a:pPr>
              <a:defRPr/>
            </a:pPr>
            <a:r>
              <a:rPr lang="en-US" altLang="zh-CN" dirty="0" smtClean="0"/>
              <a:t>	</a:t>
            </a:r>
          </a:p>
          <a:p>
            <a:pPr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bAbI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(Weston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2015)</a:t>
            </a:r>
            <a:endParaRPr lang="en-US" dirty="0"/>
          </a:p>
        </p:txBody>
      </p:sp>
      <p:pic>
        <p:nvPicPr>
          <p:cNvPr id="3174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1928813"/>
            <a:ext cx="16383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228600" y="3840163"/>
            <a:ext cx="25908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400" b="1">
                <a:solidFill>
                  <a:schemeClr val="tx1"/>
                </a:solidFill>
              </a:rPr>
              <a:t>task (1): Single supporting fact 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F: Mary went to the Kitchen. 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Q: Where is marry?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A: Kitchen.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776538" y="3884613"/>
            <a:ext cx="35464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400" b="1">
                <a:solidFill>
                  <a:schemeClr val="tx1"/>
                </a:solidFill>
              </a:rPr>
              <a:t>task (2): two supporting facts 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F: John got the football there.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F: John went to the hallway.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Q: Where is the football? 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A: Hallway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152400" y="5281613"/>
            <a:ext cx="6096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400" b="1">
                <a:solidFill>
                  <a:schemeClr val="tx1"/>
                </a:solidFill>
              </a:rPr>
              <a:t>task (3): three supporting facts 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F:  Mary journeyed to the office.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F: Mary journeyed to the bathroom.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F: Mary dropped the football.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Q: Where was the football before the bathroom?</a:t>
            </a:r>
          </a:p>
          <a:p>
            <a:pPr lvl="1"/>
            <a:r>
              <a:rPr lang="en-US" altLang="en-US" sz="1400">
                <a:solidFill>
                  <a:schemeClr val="tx1"/>
                </a:solidFill>
              </a:rPr>
              <a:t>A: office</a:t>
            </a:r>
          </a:p>
        </p:txBody>
      </p:sp>
      <p:sp>
        <p:nvSpPr>
          <p:cNvPr id="31751" name="TextBox 7"/>
          <p:cNvSpPr txBox="1">
            <a:spLocks noChangeArrowheads="1"/>
          </p:cNvSpPr>
          <p:nvPr/>
        </p:nvSpPr>
        <p:spPr bwMode="auto">
          <a:xfrm>
            <a:off x="6034088" y="3657600"/>
            <a:ext cx="2895600" cy="1816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chemeClr val="tx1"/>
                </a:solidFill>
              </a:rPr>
              <a:t>An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excerpt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from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bAbI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dataset</a:t>
            </a:r>
            <a:endParaRPr lang="en-US" altLang="en-US" sz="1400" b="1">
              <a:solidFill>
                <a:schemeClr val="tx1"/>
              </a:solidFill>
            </a:endParaRPr>
          </a:p>
          <a:p>
            <a:endParaRPr lang="en-US" altLang="en-US" sz="1400">
              <a:solidFill>
                <a:schemeClr val="tx1"/>
              </a:solidFill>
            </a:endParaRPr>
          </a:p>
          <a:p>
            <a:r>
              <a:rPr lang="en-US" altLang="en-US" sz="1400">
                <a:solidFill>
                  <a:schemeClr val="tx1"/>
                </a:solidFill>
              </a:rPr>
              <a:t>1 John travelled to the hallway.</a:t>
            </a:r>
          </a:p>
          <a:p>
            <a:r>
              <a:rPr lang="en-US" altLang="en-US" sz="1400">
                <a:solidFill>
                  <a:schemeClr val="tx1"/>
                </a:solidFill>
              </a:rPr>
              <a:t>2 Mary journeyed to the bathroom.</a:t>
            </a:r>
          </a:p>
          <a:p>
            <a:r>
              <a:rPr lang="en-US" altLang="en-US" sz="1400">
                <a:solidFill>
                  <a:schemeClr val="tx1"/>
                </a:solidFill>
              </a:rPr>
              <a:t>3 Where is John? hallway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en-US" sz="1400">
                <a:solidFill>
                  <a:schemeClr val="tx1"/>
                </a:solidFill>
              </a:rPr>
              <a:t>1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en-US" sz="1400">
                <a:solidFill>
                  <a:schemeClr val="tx1"/>
                </a:solidFill>
              </a:rPr>
              <a:t>4 Daniel went back to the bathroom.</a:t>
            </a:r>
          </a:p>
          <a:p>
            <a:r>
              <a:rPr lang="en-US" altLang="en-US" sz="1400">
                <a:solidFill>
                  <a:schemeClr val="tx1"/>
                </a:solidFill>
              </a:rPr>
              <a:t>5 John moved to the bedroom.</a:t>
            </a:r>
          </a:p>
          <a:p>
            <a:r>
              <a:rPr lang="en-US" altLang="en-US" sz="1400">
                <a:solidFill>
                  <a:schemeClr val="tx1"/>
                </a:solidFill>
              </a:rPr>
              <a:t>6 Where is Mary? bathroom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en-US" sz="1400">
                <a:solidFill>
                  <a:schemeClr val="tx1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RCQA as inference task in an ideal scenario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Model: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Structured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NTM</a:t>
            </a:r>
            <a:r>
              <a:rPr lang="zh-CN" altLang="en-US" dirty="0" smtClean="0"/>
              <a:t> </a:t>
            </a:r>
            <a:r>
              <a:rPr lang="en-US" altLang="zh-CN" dirty="0" smtClean="0"/>
              <a:t>(Zhang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2015,</a:t>
            </a:r>
            <a:r>
              <a:rPr lang="zh-CN" altLang="en-US" dirty="0" smtClean="0"/>
              <a:t> </a:t>
            </a:r>
            <a:r>
              <a:rPr lang="en-US" altLang="zh-CN" dirty="0" smtClean="0"/>
              <a:t>NIPS</a:t>
            </a:r>
            <a:r>
              <a:rPr lang="zh-CN" altLang="en-US" dirty="0" smtClean="0"/>
              <a:t> </a:t>
            </a:r>
            <a:r>
              <a:rPr lang="en-US" altLang="zh-CN" dirty="0" smtClean="0"/>
              <a:t>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workshop)</a:t>
            </a:r>
          </a:p>
          <a:p>
            <a:pPr>
              <a:defRPr/>
            </a:pPr>
            <a:r>
              <a:rPr lang="en-US" altLang="zh-CN" dirty="0"/>
              <a:t>	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</a:p>
          <a:p>
            <a:pPr>
              <a:defRPr/>
            </a:pP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(Yu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2015)</a:t>
            </a:r>
          </a:p>
          <a:p>
            <a:pPr>
              <a:defRPr/>
            </a:pPr>
            <a:r>
              <a:rPr lang="en-US" dirty="0"/>
              <a:t>	</a:t>
            </a:r>
            <a:r>
              <a:rPr lang="en-US" altLang="zh-CN" dirty="0" smtClean="0"/>
              <a:t>Concatenate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answer.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(87%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acc.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bAbI</a:t>
            </a:r>
            <a:r>
              <a:rPr lang="zh-CN" altLang="en-US" dirty="0" smtClean="0"/>
              <a:t> </a:t>
            </a:r>
            <a:r>
              <a:rPr lang="en-US" altLang="zh-CN" dirty="0" smtClean="0"/>
              <a:t>10K,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v.s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~100%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far)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/>
          <p:cNvSpPr/>
          <p:nvPr/>
        </p:nvSpPr>
        <p:spPr>
          <a:xfrm>
            <a:off x="5924550" y="3152775"/>
            <a:ext cx="1238250" cy="825500"/>
          </a:xfrm>
          <a:prstGeom prst="rect">
            <a:avLst/>
          </a:prstGeom>
          <a:solidFill>
            <a:schemeClr val="lt1">
              <a:alpha val="0"/>
            </a:schemeClr>
          </a:solidFill>
          <a:ln w="12700" cmpd="sng"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050" dirty="0">
              <a:ln>
                <a:solidFill>
                  <a:srgbClr val="000000"/>
                </a:solidFill>
              </a:ln>
              <a:latin typeface="Times"/>
              <a:cs typeface="Time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9175"/>
            <a:ext cx="8305800" cy="8572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/>
              <a:t>Structured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48710" y="3340193"/>
            <a:ext cx="692178" cy="266417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LSTM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8765" y="4157169"/>
            <a:ext cx="519122" cy="2753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 err="1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Mc</a:t>
            </a:r>
            <a:endParaRPr lang="en-US" sz="1050" dirty="0">
              <a:ln>
                <a:solidFill>
                  <a:srgbClr val="000000"/>
                </a:solidFill>
              </a:ln>
              <a:latin typeface="Times"/>
              <a:cs typeface="Time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48712" y="4604486"/>
            <a:ext cx="598377" cy="260931"/>
          </a:xfrm>
          <a:prstGeom prst="rect">
            <a:avLst/>
          </a:prstGeom>
          <a:solidFill>
            <a:schemeClr val="accent1">
              <a:alpha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 err="1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Mh</a:t>
            </a:r>
            <a:endParaRPr lang="en-US" sz="1050" dirty="0">
              <a:ln>
                <a:solidFill>
                  <a:srgbClr val="000000"/>
                </a:solidFill>
              </a:ln>
              <a:latin typeface="Times"/>
              <a:cs typeface="Times"/>
            </a:endParaRPr>
          </a:p>
        </p:txBody>
      </p:sp>
      <p:cxnSp>
        <p:nvCxnSpPr>
          <p:cNvPr id="10" name="Straight Arrow Connector 9"/>
          <p:cNvCxnSpPr>
            <a:stCxn id="15" idx="2"/>
          </p:cNvCxnSpPr>
          <p:nvPr/>
        </p:nvCxnSpPr>
        <p:spPr>
          <a:xfrm flipH="1">
            <a:off x="2001838" y="3970338"/>
            <a:ext cx="26987" cy="187325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>
            <a:off x="2047875" y="4432300"/>
            <a:ext cx="100013" cy="17145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48711" y="3779775"/>
            <a:ext cx="359143" cy="190889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w</a:t>
            </a:r>
          </a:p>
        </p:txBody>
      </p:sp>
      <p:cxnSp>
        <p:nvCxnSpPr>
          <p:cNvPr id="16" name="Straight Arrow Connector 15"/>
          <p:cNvCxnSpPr>
            <a:stCxn id="6" idx="2"/>
            <a:endCxn id="15" idx="0"/>
          </p:cNvCxnSpPr>
          <p:nvPr/>
        </p:nvCxnSpPr>
        <p:spPr>
          <a:xfrm flipH="1">
            <a:off x="2028825" y="3606800"/>
            <a:ext cx="166688" cy="173038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1982788" y="3167063"/>
            <a:ext cx="0" cy="173037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408238" y="3167063"/>
            <a:ext cx="0" cy="173037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736725" y="2982913"/>
            <a:ext cx="454025" cy="242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75" dirty="0"/>
              <a:t>input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181225" y="2992438"/>
            <a:ext cx="531813" cy="241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75" dirty="0"/>
              <a:t>output</a:t>
            </a:r>
          </a:p>
        </p:txBody>
      </p:sp>
      <p:cxnSp>
        <p:nvCxnSpPr>
          <p:cNvPr id="85" name="Straight Arrow Connector 84"/>
          <p:cNvCxnSpPr>
            <a:endCxn id="86" idx="2"/>
          </p:cNvCxnSpPr>
          <p:nvPr/>
        </p:nvCxnSpPr>
        <p:spPr>
          <a:xfrm flipV="1">
            <a:off x="2308225" y="3965575"/>
            <a:ext cx="138113" cy="638175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2281244" y="3775347"/>
            <a:ext cx="331689" cy="190889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r</a:t>
            </a:r>
          </a:p>
        </p:txBody>
      </p:sp>
      <p:cxnSp>
        <p:nvCxnSpPr>
          <p:cNvPr id="87" name="Straight Arrow Connector 86"/>
          <p:cNvCxnSpPr>
            <a:stCxn id="86" idx="0"/>
            <a:endCxn id="6" idx="2"/>
          </p:cNvCxnSpPr>
          <p:nvPr/>
        </p:nvCxnSpPr>
        <p:spPr>
          <a:xfrm flipH="1" flipV="1">
            <a:off x="2195513" y="3606800"/>
            <a:ext cx="250825" cy="168275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4012553" y="3299920"/>
            <a:ext cx="692178" cy="266417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LSTM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3952607" y="4116895"/>
            <a:ext cx="519122" cy="2753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M1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4012554" y="4564213"/>
            <a:ext cx="608710" cy="26093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M2</a:t>
            </a:r>
          </a:p>
        </p:txBody>
      </p:sp>
      <p:cxnSp>
        <p:nvCxnSpPr>
          <p:cNvPr id="138" name="Straight Arrow Connector 137"/>
          <p:cNvCxnSpPr>
            <a:stCxn id="140" idx="2"/>
          </p:cNvCxnSpPr>
          <p:nvPr/>
        </p:nvCxnSpPr>
        <p:spPr>
          <a:xfrm>
            <a:off x="3994150" y="3913188"/>
            <a:ext cx="204788" cy="20320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6" idx="2"/>
          </p:cNvCxnSpPr>
          <p:nvPr/>
        </p:nvCxnSpPr>
        <p:spPr>
          <a:xfrm>
            <a:off x="4211638" y="4392613"/>
            <a:ext cx="0" cy="17145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3810001" y="3739502"/>
            <a:ext cx="369872" cy="173006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w1</a:t>
            </a:r>
          </a:p>
        </p:txBody>
      </p:sp>
      <p:cxnSp>
        <p:nvCxnSpPr>
          <p:cNvPr id="141" name="Straight Arrow Connector 140"/>
          <p:cNvCxnSpPr>
            <a:stCxn id="135" idx="2"/>
            <a:endCxn id="140" idx="0"/>
          </p:cNvCxnSpPr>
          <p:nvPr/>
        </p:nvCxnSpPr>
        <p:spPr>
          <a:xfrm flipH="1">
            <a:off x="3994150" y="3567113"/>
            <a:ext cx="365125" cy="173037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4146550" y="3127375"/>
            <a:ext cx="0" cy="173038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4572000" y="3127375"/>
            <a:ext cx="0" cy="173038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900488" y="2943225"/>
            <a:ext cx="454025" cy="241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75" dirty="0"/>
              <a:t>input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344988" y="2951163"/>
            <a:ext cx="531812" cy="242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75" dirty="0"/>
              <a:t>output</a:t>
            </a:r>
          </a:p>
        </p:txBody>
      </p:sp>
      <p:cxnSp>
        <p:nvCxnSpPr>
          <p:cNvPr id="150" name="Straight Arrow Connector 149"/>
          <p:cNvCxnSpPr>
            <a:endCxn id="151" idx="2"/>
          </p:cNvCxnSpPr>
          <p:nvPr/>
        </p:nvCxnSpPr>
        <p:spPr>
          <a:xfrm flipV="1">
            <a:off x="4621213" y="3932238"/>
            <a:ext cx="282575" cy="631825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4744644" y="3741198"/>
            <a:ext cx="318966" cy="190889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r</a:t>
            </a:r>
          </a:p>
        </p:txBody>
      </p:sp>
      <p:cxnSp>
        <p:nvCxnSpPr>
          <p:cNvPr id="152" name="Straight Arrow Connector 151"/>
          <p:cNvCxnSpPr>
            <a:stCxn id="151" idx="0"/>
            <a:endCxn id="135" idx="3"/>
          </p:cNvCxnSpPr>
          <p:nvPr/>
        </p:nvCxnSpPr>
        <p:spPr>
          <a:xfrm flipH="1" flipV="1">
            <a:off x="4705350" y="3433763"/>
            <a:ext cx="198438" cy="307975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7" idx="2"/>
          </p:cNvCxnSpPr>
          <p:nvPr/>
        </p:nvCxnSpPr>
        <p:spPr>
          <a:xfrm>
            <a:off x="4505325" y="3927475"/>
            <a:ext cx="0" cy="636588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4326406" y="3736372"/>
            <a:ext cx="357653" cy="190889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w2</a:t>
            </a:r>
          </a:p>
        </p:txBody>
      </p:sp>
      <p:cxnSp>
        <p:nvCxnSpPr>
          <p:cNvPr id="158" name="Straight Arrow Connector 157"/>
          <p:cNvCxnSpPr>
            <a:stCxn id="135" idx="2"/>
            <a:endCxn id="157" idx="0"/>
          </p:cNvCxnSpPr>
          <p:nvPr/>
        </p:nvCxnSpPr>
        <p:spPr>
          <a:xfrm>
            <a:off x="4359275" y="3567113"/>
            <a:ext cx="146050" cy="169862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5" name="Rectangle 234"/>
          <p:cNvSpPr/>
          <p:nvPr/>
        </p:nvSpPr>
        <p:spPr>
          <a:xfrm>
            <a:off x="6002552" y="3646090"/>
            <a:ext cx="692178" cy="266417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LSTM L2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5989231" y="4449744"/>
            <a:ext cx="519122" cy="2753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M1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6226089" y="4877079"/>
            <a:ext cx="550061" cy="26093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M2</a:t>
            </a:r>
          </a:p>
        </p:txBody>
      </p:sp>
      <p:cxnSp>
        <p:nvCxnSpPr>
          <p:cNvPr id="238" name="Straight Arrow Connector 237"/>
          <p:cNvCxnSpPr>
            <a:stCxn id="240" idx="2"/>
            <a:endCxn id="236" idx="0"/>
          </p:cNvCxnSpPr>
          <p:nvPr/>
        </p:nvCxnSpPr>
        <p:spPr>
          <a:xfrm>
            <a:off x="6232525" y="4254500"/>
            <a:ext cx="15875" cy="195263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36" idx="2"/>
          </p:cNvCxnSpPr>
          <p:nvPr/>
        </p:nvCxnSpPr>
        <p:spPr>
          <a:xfrm>
            <a:off x="6248400" y="4724400"/>
            <a:ext cx="0" cy="173038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0" name="Rectangle 239"/>
          <p:cNvSpPr/>
          <p:nvPr/>
        </p:nvSpPr>
        <p:spPr>
          <a:xfrm>
            <a:off x="6002552" y="4085672"/>
            <a:ext cx="460393" cy="168526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wL1</a:t>
            </a:r>
          </a:p>
        </p:txBody>
      </p:sp>
      <p:cxnSp>
        <p:nvCxnSpPr>
          <p:cNvPr id="241" name="Straight Arrow Connector 240"/>
          <p:cNvCxnSpPr>
            <a:endCxn id="240" idx="0"/>
          </p:cNvCxnSpPr>
          <p:nvPr/>
        </p:nvCxnSpPr>
        <p:spPr>
          <a:xfrm flipH="1">
            <a:off x="6232525" y="3913188"/>
            <a:ext cx="20638" cy="173037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>
            <a:off x="6424613" y="3067050"/>
            <a:ext cx="0" cy="173038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6850063" y="3067050"/>
            <a:ext cx="0" cy="173038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8" name="TextBox 247"/>
          <p:cNvSpPr txBox="1"/>
          <p:nvPr/>
        </p:nvSpPr>
        <p:spPr>
          <a:xfrm>
            <a:off x="6178550" y="2882900"/>
            <a:ext cx="454025" cy="241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75" dirty="0"/>
              <a:t>input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6623050" y="2892425"/>
            <a:ext cx="531813" cy="241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75" dirty="0"/>
              <a:t>output</a:t>
            </a:r>
          </a:p>
        </p:txBody>
      </p:sp>
      <p:cxnSp>
        <p:nvCxnSpPr>
          <p:cNvPr id="250" name="Straight Arrow Connector 249"/>
          <p:cNvCxnSpPr>
            <a:stCxn id="237" idx="3"/>
            <a:endCxn id="251" idx="2"/>
          </p:cNvCxnSpPr>
          <p:nvPr/>
        </p:nvCxnSpPr>
        <p:spPr>
          <a:xfrm flipV="1">
            <a:off x="6775450" y="4278313"/>
            <a:ext cx="546100" cy="728662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Rectangle 250"/>
          <p:cNvSpPr/>
          <p:nvPr/>
        </p:nvSpPr>
        <p:spPr>
          <a:xfrm>
            <a:off x="7162800" y="4087367"/>
            <a:ext cx="318966" cy="190889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r</a:t>
            </a:r>
          </a:p>
        </p:txBody>
      </p:sp>
      <p:cxnSp>
        <p:nvCxnSpPr>
          <p:cNvPr id="252" name="Straight Arrow Connector 251"/>
          <p:cNvCxnSpPr>
            <a:stCxn id="251" idx="0"/>
          </p:cNvCxnSpPr>
          <p:nvPr/>
        </p:nvCxnSpPr>
        <p:spPr>
          <a:xfrm flipH="1" flipV="1">
            <a:off x="6973888" y="3505200"/>
            <a:ext cx="347662" cy="582613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55" idx="2"/>
          </p:cNvCxnSpPr>
          <p:nvPr/>
        </p:nvCxnSpPr>
        <p:spPr>
          <a:xfrm flipH="1">
            <a:off x="6694488" y="4264025"/>
            <a:ext cx="150812" cy="652463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Rectangle 254"/>
          <p:cNvSpPr/>
          <p:nvPr/>
        </p:nvSpPr>
        <p:spPr>
          <a:xfrm>
            <a:off x="6584746" y="4089203"/>
            <a:ext cx="520047" cy="174404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wL2</a:t>
            </a:r>
          </a:p>
        </p:txBody>
      </p:sp>
      <p:cxnSp>
        <p:nvCxnSpPr>
          <p:cNvPr id="256" name="Straight Arrow Connector 255"/>
          <p:cNvCxnSpPr/>
          <p:nvPr/>
        </p:nvCxnSpPr>
        <p:spPr>
          <a:xfrm>
            <a:off x="6796088" y="3492500"/>
            <a:ext cx="15875" cy="60960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308947" y="3239435"/>
            <a:ext cx="692178" cy="266417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00"/>
                  </a:solidFill>
                </a:ln>
                <a:latin typeface="Times"/>
                <a:cs typeface="Times"/>
              </a:rPr>
              <a:t>LSTM L1</a:t>
            </a:r>
          </a:p>
        </p:txBody>
      </p:sp>
      <p:cxnSp>
        <p:nvCxnSpPr>
          <p:cNvPr id="268" name="Straight Arrow Connector 267"/>
          <p:cNvCxnSpPr>
            <a:endCxn id="235" idx="0"/>
          </p:cNvCxnSpPr>
          <p:nvPr/>
        </p:nvCxnSpPr>
        <p:spPr>
          <a:xfrm>
            <a:off x="6348413" y="3505200"/>
            <a:ext cx="0" cy="141288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845" name="TextBox 299"/>
          <p:cNvSpPr txBox="1">
            <a:spLocks noChangeArrowheads="1"/>
          </p:cNvSpPr>
          <p:nvPr/>
        </p:nvSpPr>
        <p:spPr bwMode="auto">
          <a:xfrm>
            <a:off x="3527425" y="2559050"/>
            <a:ext cx="2249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2. Double-controlled</a:t>
            </a:r>
          </a:p>
        </p:txBody>
      </p:sp>
      <p:sp>
        <p:nvSpPr>
          <p:cNvPr id="33846" name="TextBox 304"/>
          <p:cNvSpPr txBox="1">
            <a:spLocks noChangeArrowheads="1"/>
          </p:cNvSpPr>
          <p:nvPr/>
        </p:nvSpPr>
        <p:spPr bwMode="auto">
          <a:xfrm>
            <a:off x="5865813" y="2570163"/>
            <a:ext cx="1992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3. Tightly-coupled</a:t>
            </a:r>
          </a:p>
        </p:txBody>
      </p:sp>
      <p:sp>
        <p:nvSpPr>
          <p:cNvPr id="33847" name="TextBox 3"/>
          <p:cNvSpPr txBox="1">
            <a:spLocks noChangeArrowheads="1"/>
          </p:cNvSpPr>
          <p:nvPr/>
        </p:nvSpPr>
        <p:spPr bwMode="auto">
          <a:xfrm>
            <a:off x="1387475" y="2573338"/>
            <a:ext cx="2082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1. Hidden-memory</a:t>
            </a:r>
          </a:p>
        </p:txBody>
      </p:sp>
      <p:sp>
        <p:nvSpPr>
          <p:cNvPr id="33848" name="TextBox 11"/>
          <p:cNvSpPr txBox="1">
            <a:spLocks noChangeArrowheads="1"/>
          </p:cNvSpPr>
          <p:nvPr/>
        </p:nvSpPr>
        <p:spPr bwMode="auto">
          <a:xfrm>
            <a:off x="1619250" y="1885950"/>
            <a:ext cx="5803900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altLang="en-US" b="1" i="1">
                <a:solidFill>
                  <a:schemeClr val="tx1"/>
                </a:solidFill>
              </a:rPr>
              <a:t>Memory visability (w.r.t. write heads)</a:t>
            </a:r>
            <a:r>
              <a:rPr lang="en-US" altLang="en-US">
                <a:solidFill>
                  <a:schemeClr val="tx1"/>
                </a:solidFill>
              </a:rPr>
              <a:t>: </a:t>
            </a:r>
            <a:r>
              <a:rPr lang="en-US" altLang="en-US" i="1">
                <a:solidFill>
                  <a:schemeClr val="tx1"/>
                </a:solidFill>
              </a:rPr>
              <a:t>memory is ‘Controlled’ if it is modified by controller outputs through write heads directly, or ‘Hidden’ if not.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0063" y="2030413"/>
            <a:ext cx="1646237" cy="389731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24050" y="2622550"/>
            <a:ext cx="1304925" cy="64611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LSTM 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5825" y="4360863"/>
            <a:ext cx="868363" cy="4873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M (t-1)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73300" y="1909763"/>
            <a:ext cx="0" cy="6905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73275" y="3773488"/>
            <a:ext cx="1030288" cy="27622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ADDRESSING</a:t>
            </a:r>
          </a:p>
        </p:txBody>
      </p:sp>
      <p:cxnSp>
        <p:nvCxnSpPr>
          <p:cNvPr id="52" name="Straight Arrow Connector 51"/>
          <p:cNvCxnSpPr>
            <a:stCxn id="7" idx="2"/>
            <a:endCxn id="35" idx="0"/>
          </p:cNvCxnSpPr>
          <p:nvPr/>
        </p:nvCxnSpPr>
        <p:spPr>
          <a:xfrm>
            <a:off x="2576513" y="3268663"/>
            <a:ext cx="12700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 rot="5400000">
            <a:off x="2219325" y="3319463"/>
            <a:ext cx="49847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000000"/>
                </a:solidFill>
              </a:rPr>
              <a:t>c(t-1)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589213" y="4049713"/>
            <a:ext cx="0" cy="3111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463800" y="2128838"/>
            <a:ext cx="765175" cy="2111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Output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2841625" y="2339975"/>
            <a:ext cx="0" cy="2825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814638" y="2362200"/>
            <a:ext cx="49847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000000"/>
                </a:solidFill>
              </a:rPr>
              <a:t>c(t-1)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2841625" y="1846263"/>
            <a:ext cx="0" cy="2825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036888" y="3087688"/>
            <a:ext cx="2314575" cy="15192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49" idx="1"/>
          </p:cNvCxnSpPr>
          <p:nvPr/>
        </p:nvCxnSpPr>
        <p:spPr>
          <a:xfrm>
            <a:off x="3228975" y="2946400"/>
            <a:ext cx="2122488" cy="174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3"/>
            <a:endCxn id="50" idx="1"/>
          </p:cNvCxnSpPr>
          <p:nvPr/>
        </p:nvCxnSpPr>
        <p:spPr>
          <a:xfrm>
            <a:off x="3024188" y="4605338"/>
            <a:ext cx="2557462" cy="174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832" name="Rectangle 8"/>
          <p:cNvSpPr>
            <a:spLocks noChangeArrowheads="1"/>
          </p:cNvSpPr>
          <p:nvPr/>
        </p:nvSpPr>
        <p:spPr bwMode="auto">
          <a:xfrm>
            <a:off x="3455988" y="1090613"/>
            <a:ext cx="20447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700">
                <a:solidFill>
                  <a:srgbClr val="000000"/>
                </a:solidFill>
              </a:rPr>
              <a:t>Vanilla NTM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655763" y="4605338"/>
            <a:ext cx="509587" cy="15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543050" y="2943225"/>
            <a:ext cx="381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197475" y="2047875"/>
            <a:ext cx="1644650" cy="3898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351463" y="2641600"/>
            <a:ext cx="1304925" cy="64611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LSTM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581650" y="4379913"/>
            <a:ext cx="868363" cy="4873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M(t)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699125" y="1928813"/>
            <a:ext cx="0" cy="6905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9" idx="2"/>
          </p:cNvCxnSpPr>
          <p:nvPr/>
        </p:nvCxnSpPr>
        <p:spPr>
          <a:xfrm>
            <a:off x="6003925" y="3287713"/>
            <a:ext cx="3175" cy="5032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 rot="5400000">
            <a:off x="5704682" y="3337719"/>
            <a:ext cx="379412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000000"/>
                </a:solidFill>
              </a:rPr>
              <a:t>c(t)</a:t>
            </a:r>
          </a:p>
        </p:txBody>
      </p:sp>
      <p:cxnSp>
        <p:nvCxnSpPr>
          <p:cNvPr id="60" name="Straight Arrow Connector 59"/>
          <p:cNvCxnSpPr>
            <a:endCxn id="50" idx="0"/>
          </p:cNvCxnSpPr>
          <p:nvPr/>
        </p:nvCxnSpPr>
        <p:spPr>
          <a:xfrm>
            <a:off x="6007100" y="4067175"/>
            <a:ext cx="9525" cy="31273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889625" y="2147888"/>
            <a:ext cx="766763" cy="2111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Output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6267450" y="2359025"/>
            <a:ext cx="0" cy="2825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240463" y="2381250"/>
            <a:ext cx="379412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000000"/>
                </a:solidFill>
              </a:rPr>
              <a:t>c(t)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6267450" y="1865313"/>
            <a:ext cx="0" cy="2825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9" idx="3"/>
          </p:cNvCxnSpPr>
          <p:nvPr/>
        </p:nvCxnSpPr>
        <p:spPr>
          <a:xfrm>
            <a:off x="6656388" y="2963863"/>
            <a:ext cx="56356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0" idx="3"/>
          </p:cNvCxnSpPr>
          <p:nvPr/>
        </p:nvCxnSpPr>
        <p:spPr>
          <a:xfrm>
            <a:off x="6450013" y="4622800"/>
            <a:ext cx="75723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2014538" y="1581150"/>
            <a:ext cx="1096962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000000"/>
                </a:solidFill>
              </a:rPr>
              <a:t>input</a:t>
            </a:r>
            <a:r>
              <a:rPr lang="en-US" sz="1050" dirty="0">
                <a:solidFill>
                  <a:srgbClr val="000000"/>
                </a:solidFill>
              </a:rPr>
              <a:t>: 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627313" y="1574800"/>
            <a:ext cx="67627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000000"/>
                </a:solidFill>
              </a:rPr>
              <a:t>output</a:t>
            </a:r>
            <a:r>
              <a:rPr lang="en-US" sz="1050" dirty="0">
                <a:solidFill>
                  <a:srgbClr val="000000"/>
                </a:solidFill>
              </a:rPr>
              <a:t>: 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354638" y="1601788"/>
            <a:ext cx="1095375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000000"/>
                </a:solidFill>
              </a:rPr>
              <a:t>input</a:t>
            </a:r>
            <a:r>
              <a:rPr lang="en-US" sz="1050" dirty="0">
                <a:solidFill>
                  <a:srgbClr val="000000"/>
                </a:solidFill>
              </a:rPr>
              <a:t>: 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018213" y="1593850"/>
            <a:ext cx="674687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000000"/>
                </a:solidFill>
              </a:rPr>
              <a:t>output</a:t>
            </a:r>
            <a:r>
              <a:rPr lang="en-US" sz="1050" dirty="0">
                <a:solidFill>
                  <a:srgbClr val="000000"/>
                </a:solidFill>
              </a:rPr>
              <a:t>: 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487988" y="3781425"/>
            <a:ext cx="1030287" cy="27622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ADDRESSING</a:t>
            </a:r>
          </a:p>
        </p:txBody>
      </p:sp>
      <p:sp>
        <p:nvSpPr>
          <p:cNvPr id="34853" name="TextBox 4"/>
          <p:cNvSpPr txBox="1">
            <a:spLocks noChangeArrowheads="1"/>
          </p:cNvSpPr>
          <p:nvPr/>
        </p:nvSpPr>
        <p:spPr bwMode="auto">
          <a:xfrm>
            <a:off x="4075113" y="3725863"/>
            <a:ext cx="827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0063" y="2030413"/>
            <a:ext cx="1646237" cy="389731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/>
          </a:p>
        </p:txBody>
      </p:sp>
      <p:sp>
        <p:nvSpPr>
          <p:cNvPr id="7" name="Rectangle 6"/>
          <p:cNvSpPr/>
          <p:nvPr/>
        </p:nvSpPr>
        <p:spPr>
          <a:xfrm>
            <a:off x="1924050" y="2622550"/>
            <a:ext cx="1304925" cy="64611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LSTM 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5825" y="4360863"/>
            <a:ext cx="868363" cy="4873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</a:rPr>
              <a:t>Mc</a:t>
            </a:r>
            <a:r>
              <a:rPr lang="en-US" sz="1200" dirty="0">
                <a:solidFill>
                  <a:srgbClr val="000000"/>
                </a:solidFill>
              </a:rPr>
              <a:t> (t-1)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73300" y="1909763"/>
            <a:ext cx="0" cy="6905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014538" y="1581150"/>
            <a:ext cx="1096962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/>
              <a:t>input</a:t>
            </a:r>
            <a:r>
              <a:rPr lang="en-US" sz="1050" dirty="0"/>
              <a:t>: </a:t>
            </a:r>
          </a:p>
        </p:txBody>
      </p:sp>
      <p:cxnSp>
        <p:nvCxnSpPr>
          <p:cNvPr id="52" name="Straight Arrow Connector 51"/>
          <p:cNvCxnSpPr>
            <a:stCxn id="7" idx="2"/>
          </p:cNvCxnSpPr>
          <p:nvPr/>
        </p:nvCxnSpPr>
        <p:spPr>
          <a:xfrm>
            <a:off x="2576513" y="3268663"/>
            <a:ext cx="4762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 rot="5400000">
            <a:off x="2219325" y="3319463"/>
            <a:ext cx="49847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c(t-1)</a:t>
            </a:r>
          </a:p>
        </p:txBody>
      </p:sp>
      <p:cxnSp>
        <p:nvCxnSpPr>
          <p:cNvPr id="67" name="Straight Arrow Connector 66"/>
          <p:cNvCxnSpPr>
            <a:endCxn id="8" idx="0"/>
          </p:cNvCxnSpPr>
          <p:nvPr/>
        </p:nvCxnSpPr>
        <p:spPr>
          <a:xfrm>
            <a:off x="2581275" y="4049713"/>
            <a:ext cx="7938" cy="311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463800" y="2128838"/>
            <a:ext cx="765175" cy="2111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627313" y="1574800"/>
            <a:ext cx="67627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/>
              <a:t>output</a:t>
            </a:r>
            <a:r>
              <a:rPr lang="en-US" sz="1050" dirty="0"/>
              <a:t>: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2841625" y="2339975"/>
            <a:ext cx="0" cy="2825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814638" y="2362200"/>
            <a:ext cx="49847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c(t-1)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2841625" y="1846263"/>
            <a:ext cx="0" cy="2825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2"/>
            <a:endCxn id="133" idx="0"/>
          </p:cNvCxnSpPr>
          <p:nvPr/>
        </p:nvCxnSpPr>
        <p:spPr>
          <a:xfrm>
            <a:off x="2589213" y="4848225"/>
            <a:ext cx="0" cy="312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3" idx="3"/>
          </p:cNvCxnSpPr>
          <p:nvPr/>
        </p:nvCxnSpPr>
        <p:spPr>
          <a:xfrm flipV="1">
            <a:off x="3024188" y="3087688"/>
            <a:ext cx="2327275" cy="23161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49" idx="1"/>
          </p:cNvCxnSpPr>
          <p:nvPr/>
        </p:nvCxnSpPr>
        <p:spPr>
          <a:xfrm>
            <a:off x="3228975" y="2946400"/>
            <a:ext cx="2122488" cy="174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3"/>
            <a:endCxn id="50" idx="1"/>
          </p:cNvCxnSpPr>
          <p:nvPr/>
        </p:nvCxnSpPr>
        <p:spPr>
          <a:xfrm>
            <a:off x="3024188" y="4605338"/>
            <a:ext cx="2557462" cy="174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2155825" y="5160963"/>
            <a:ext cx="868363" cy="4873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</a:rPr>
              <a:t>Mh</a:t>
            </a:r>
            <a:r>
              <a:rPr lang="en-US" sz="1200" dirty="0">
                <a:solidFill>
                  <a:srgbClr val="000000"/>
                </a:solidFill>
              </a:rPr>
              <a:t> (t-1)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1655763" y="5403850"/>
            <a:ext cx="51752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655763" y="4605338"/>
            <a:ext cx="509587" cy="15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543050" y="2943225"/>
            <a:ext cx="381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197475" y="2047875"/>
            <a:ext cx="1644650" cy="3898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/>
          </a:p>
        </p:txBody>
      </p:sp>
      <p:sp>
        <p:nvSpPr>
          <p:cNvPr id="49" name="Rectangle 48"/>
          <p:cNvSpPr/>
          <p:nvPr/>
        </p:nvSpPr>
        <p:spPr>
          <a:xfrm>
            <a:off x="5351463" y="2641600"/>
            <a:ext cx="1304925" cy="646113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LSTM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581650" y="4379913"/>
            <a:ext cx="868363" cy="4873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</a:rPr>
              <a:t>Mc</a:t>
            </a:r>
            <a:r>
              <a:rPr lang="en-US" sz="1200" dirty="0">
                <a:solidFill>
                  <a:srgbClr val="000000"/>
                </a:solidFill>
              </a:rPr>
              <a:t> (t)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699125" y="1928813"/>
            <a:ext cx="0" cy="6905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54638" y="1601788"/>
            <a:ext cx="1095375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/>
              <a:t>input</a:t>
            </a:r>
            <a:r>
              <a:rPr lang="en-US" sz="1050" dirty="0"/>
              <a:t>: </a:t>
            </a:r>
          </a:p>
        </p:txBody>
      </p:sp>
      <p:cxnSp>
        <p:nvCxnSpPr>
          <p:cNvPr id="57" name="Straight Arrow Connector 56"/>
          <p:cNvCxnSpPr>
            <a:stCxn id="49" idx="2"/>
          </p:cNvCxnSpPr>
          <p:nvPr/>
        </p:nvCxnSpPr>
        <p:spPr>
          <a:xfrm>
            <a:off x="6003925" y="3287713"/>
            <a:ext cx="3175" cy="5032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 rot="5400000">
            <a:off x="5704682" y="3337719"/>
            <a:ext cx="379412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c(t)</a:t>
            </a:r>
          </a:p>
        </p:txBody>
      </p:sp>
      <p:cxnSp>
        <p:nvCxnSpPr>
          <p:cNvPr id="60" name="Straight Arrow Connector 59"/>
          <p:cNvCxnSpPr>
            <a:endCxn id="50" idx="0"/>
          </p:cNvCxnSpPr>
          <p:nvPr/>
        </p:nvCxnSpPr>
        <p:spPr>
          <a:xfrm>
            <a:off x="6007100" y="4067175"/>
            <a:ext cx="9525" cy="312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889625" y="2147888"/>
            <a:ext cx="766763" cy="2111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018213" y="1593850"/>
            <a:ext cx="674687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/>
              <a:t>output</a:t>
            </a:r>
            <a:r>
              <a:rPr lang="en-US" sz="1050" dirty="0"/>
              <a:t>: 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6267450" y="2359025"/>
            <a:ext cx="0" cy="2825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240463" y="2381250"/>
            <a:ext cx="379412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c(t)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6267450" y="1865313"/>
            <a:ext cx="0" cy="2825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0" idx="2"/>
            <a:endCxn id="78" idx="0"/>
          </p:cNvCxnSpPr>
          <p:nvPr/>
        </p:nvCxnSpPr>
        <p:spPr>
          <a:xfrm>
            <a:off x="6016625" y="4867275"/>
            <a:ext cx="0" cy="311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78" idx="3"/>
          </p:cNvCxnSpPr>
          <p:nvPr/>
        </p:nvCxnSpPr>
        <p:spPr>
          <a:xfrm flipV="1">
            <a:off x="6450013" y="5421313"/>
            <a:ext cx="769937" cy="15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9" idx="3"/>
          </p:cNvCxnSpPr>
          <p:nvPr/>
        </p:nvCxnSpPr>
        <p:spPr>
          <a:xfrm>
            <a:off x="6656388" y="2963863"/>
            <a:ext cx="56356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0" idx="3"/>
          </p:cNvCxnSpPr>
          <p:nvPr/>
        </p:nvCxnSpPr>
        <p:spPr>
          <a:xfrm>
            <a:off x="6450013" y="4622800"/>
            <a:ext cx="75723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581650" y="5178425"/>
            <a:ext cx="868363" cy="48895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</a:rPr>
              <a:t>Mh</a:t>
            </a:r>
            <a:r>
              <a:rPr lang="en-US" sz="1200" dirty="0">
                <a:solidFill>
                  <a:srgbClr val="000000"/>
                </a:solidFill>
              </a:rPr>
              <a:t> (t)</a:t>
            </a:r>
          </a:p>
        </p:txBody>
      </p:sp>
      <p:cxnSp>
        <p:nvCxnSpPr>
          <p:cNvPr id="80" name="Straight Arrow Connector 79"/>
          <p:cNvCxnSpPr>
            <a:stCxn id="133" idx="3"/>
          </p:cNvCxnSpPr>
          <p:nvPr/>
        </p:nvCxnSpPr>
        <p:spPr>
          <a:xfrm>
            <a:off x="3024188" y="5403850"/>
            <a:ext cx="2574925" cy="174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81" name="Rectangle 45"/>
          <p:cNvSpPr>
            <a:spLocks noChangeArrowheads="1"/>
          </p:cNvSpPr>
          <p:nvPr/>
        </p:nvSpPr>
        <p:spPr bwMode="auto">
          <a:xfrm>
            <a:off x="1552575" y="804863"/>
            <a:ext cx="722505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700" b="1" dirty="0" smtClean="0">
                <a:solidFill>
                  <a:srgbClr val="FF0000"/>
                </a:solidFill>
              </a:rPr>
              <a:t>                                       </a:t>
            </a:r>
            <a:r>
              <a:rPr lang="en-US" altLang="en-US" sz="2700" b="1" dirty="0" smtClean="0">
                <a:solidFill>
                  <a:srgbClr val="FF0000"/>
                </a:solidFill>
              </a:rPr>
              <a:t>#</a:t>
            </a:r>
            <a:r>
              <a:rPr lang="en-US" altLang="en-US" sz="2700" b="1" dirty="0">
                <a:solidFill>
                  <a:srgbClr val="FF0000"/>
                </a:solidFill>
              </a:rPr>
              <a:t>1: </a:t>
            </a:r>
            <a:r>
              <a:rPr lang="en-US" altLang="en-US" sz="2100" b="1" i="1" dirty="0">
                <a:solidFill>
                  <a:srgbClr val="FF0000"/>
                </a:solidFill>
              </a:rPr>
              <a:t>Hidden-Memory NTM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14538" y="3773488"/>
            <a:ext cx="1214437" cy="27622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ADDRESSING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351463" y="3781425"/>
            <a:ext cx="1268412" cy="27622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ADDRESSING</a:t>
            </a:r>
          </a:p>
        </p:txBody>
      </p:sp>
      <p:sp>
        <p:nvSpPr>
          <p:cNvPr id="35884" name="TextBox 1"/>
          <p:cNvSpPr txBox="1">
            <a:spLocks noChangeArrowheads="1"/>
          </p:cNvSpPr>
          <p:nvPr/>
        </p:nvSpPr>
        <p:spPr bwMode="auto">
          <a:xfrm>
            <a:off x="4097338" y="3910013"/>
            <a:ext cx="825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READ</a:t>
            </a:r>
          </a:p>
        </p:txBody>
      </p:sp>
      <p:sp>
        <p:nvSpPr>
          <p:cNvPr id="35885" name="TextBox 2"/>
          <p:cNvSpPr txBox="1">
            <a:spLocks noChangeArrowheads="1"/>
          </p:cNvSpPr>
          <p:nvPr/>
        </p:nvSpPr>
        <p:spPr bwMode="auto">
          <a:xfrm>
            <a:off x="2352675" y="4867275"/>
            <a:ext cx="4397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acc</a:t>
            </a:r>
          </a:p>
        </p:txBody>
      </p:sp>
      <p:sp>
        <p:nvSpPr>
          <p:cNvPr id="35886" name="TextBox 4"/>
          <p:cNvSpPr txBox="1">
            <a:spLocks noChangeArrowheads="1"/>
          </p:cNvSpPr>
          <p:nvPr/>
        </p:nvSpPr>
        <p:spPr bwMode="auto">
          <a:xfrm>
            <a:off x="5761038" y="4911725"/>
            <a:ext cx="544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acc</a:t>
            </a:r>
          </a:p>
        </p:txBody>
      </p:sp>
      <p:pic>
        <p:nvPicPr>
          <p:cNvPr id="35887" name="Picture 55" descr="Screen Shot 2015-12-09 at 7.47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992188"/>
            <a:ext cx="4154488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73250" y="2228850"/>
            <a:ext cx="1697038" cy="3733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/>
          </a:p>
        </p:txBody>
      </p:sp>
      <p:sp>
        <p:nvSpPr>
          <p:cNvPr id="7" name="Rectangle 6"/>
          <p:cNvSpPr/>
          <p:nvPr/>
        </p:nvSpPr>
        <p:spPr>
          <a:xfrm>
            <a:off x="2079625" y="2820988"/>
            <a:ext cx="1304925" cy="6477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LSTM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27288" y="2109788"/>
            <a:ext cx="0" cy="6905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617788" y="2327275"/>
            <a:ext cx="766762" cy="21272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Output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2995613" y="2540000"/>
            <a:ext cx="0" cy="2809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970213" y="2562225"/>
            <a:ext cx="49847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c(t-1)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2995613" y="2046288"/>
            <a:ext cx="0" cy="2809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6" idx="3"/>
          </p:cNvCxnSpPr>
          <p:nvPr/>
        </p:nvCxnSpPr>
        <p:spPr>
          <a:xfrm flipV="1">
            <a:off x="3265488" y="3286125"/>
            <a:ext cx="2239962" cy="23066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49" idx="1"/>
          </p:cNvCxnSpPr>
          <p:nvPr/>
        </p:nvCxnSpPr>
        <p:spPr>
          <a:xfrm>
            <a:off x="3384550" y="3144838"/>
            <a:ext cx="2120900" cy="190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874" name="Rectangle 8"/>
          <p:cNvSpPr>
            <a:spLocks noChangeArrowheads="1"/>
          </p:cNvSpPr>
          <p:nvPr/>
        </p:nvSpPr>
        <p:spPr bwMode="auto">
          <a:xfrm>
            <a:off x="5351463" y="851155"/>
            <a:ext cx="379142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700" b="1" smtClean="0">
                <a:solidFill>
                  <a:srgbClr val="FF0000"/>
                </a:solidFill>
              </a:rPr>
              <a:t>#</a:t>
            </a:r>
            <a:r>
              <a:rPr lang="en-US" altLang="en-US" sz="2700" b="1" dirty="0">
                <a:solidFill>
                  <a:srgbClr val="FF0000"/>
                </a:solidFill>
              </a:rPr>
              <a:t>2: </a:t>
            </a:r>
            <a:r>
              <a:rPr lang="en-US" altLang="en-US" sz="2100" b="1" i="1" dirty="0">
                <a:solidFill>
                  <a:srgbClr val="FF0000"/>
                </a:solidFill>
              </a:rPr>
              <a:t>Double-Controlled NTM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536700" y="4806950"/>
            <a:ext cx="33655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697038" y="3141663"/>
            <a:ext cx="38258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351463" y="2247900"/>
            <a:ext cx="1646237" cy="37147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/>
          </a:p>
        </p:txBody>
      </p:sp>
      <p:sp>
        <p:nvSpPr>
          <p:cNvPr id="49" name="Rectangle 48"/>
          <p:cNvSpPr/>
          <p:nvPr/>
        </p:nvSpPr>
        <p:spPr>
          <a:xfrm>
            <a:off x="5505450" y="2840038"/>
            <a:ext cx="1304925" cy="6477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LSTM</a:t>
            </a:r>
            <a:r>
              <a:rPr lang="en-US" sz="1050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854700" y="2127250"/>
            <a:ext cx="0" cy="6921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045200" y="2346325"/>
            <a:ext cx="765175" cy="21113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</a:rPr>
              <a:t>Output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6423025" y="2557463"/>
            <a:ext cx="0" cy="2825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396038" y="2581275"/>
            <a:ext cx="379412" cy="252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c(t)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6423025" y="2065338"/>
            <a:ext cx="0" cy="2809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9" idx="3"/>
          </p:cNvCxnSpPr>
          <p:nvPr/>
        </p:nvCxnSpPr>
        <p:spPr>
          <a:xfrm>
            <a:off x="6810375" y="3163888"/>
            <a:ext cx="56515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8" idx="3"/>
          </p:cNvCxnSpPr>
          <p:nvPr/>
        </p:nvCxnSpPr>
        <p:spPr>
          <a:xfrm>
            <a:off x="6340475" y="4819650"/>
            <a:ext cx="1036638" cy="31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893888" y="4549775"/>
            <a:ext cx="955675" cy="48895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000000"/>
                </a:solidFill>
              </a:rPr>
              <a:t>M1(t-1)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87563" y="3962400"/>
            <a:ext cx="547687" cy="27622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000000"/>
                </a:solidFill>
              </a:rPr>
              <a:t>ADDRESSING</a:t>
            </a:r>
          </a:p>
        </p:txBody>
      </p:sp>
      <p:cxnSp>
        <p:nvCxnSpPr>
          <p:cNvPr id="40" name="Straight Arrow Connector 39"/>
          <p:cNvCxnSpPr>
            <a:endCxn id="39" idx="0"/>
          </p:cNvCxnSpPr>
          <p:nvPr/>
        </p:nvCxnSpPr>
        <p:spPr>
          <a:xfrm flipH="1">
            <a:off x="2360613" y="3459163"/>
            <a:ext cx="382587" cy="5032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 rot="5400000">
            <a:off x="2386012" y="3508376"/>
            <a:ext cx="49847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c(t-1)</a:t>
            </a:r>
          </a:p>
        </p:txBody>
      </p:sp>
      <p:cxnSp>
        <p:nvCxnSpPr>
          <p:cNvPr id="42" name="Straight Arrow Connector 41"/>
          <p:cNvCxnSpPr>
            <a:stCxn id="39" idx="2"/>
            <a:endCxn id="38" idx="0"/>
          </p:cNvCxnSpPr>
          <p:nvPr/>
        </p:nvCxnSpPr>
        <p:spPr>
          <a:xfrm>
            <a:off x="2360613" y="4238625"/>
            <a:ext cx="11112" cy="311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8" idx="2"/>
          </p:cNvCxnSpPr>
          <p:nvPr/>
        </p:nvCxnSpPr>
        <p:spPr>
          <a:xfrm>
            <a:off x="2371725" y="5038725"/>
            <a:ext cx="0" cy="311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87" idx="1"/>
          </p:cNvCxnSpPr>
          <p:nvPr/>
        </p:nvCxnSpPr>
        <p:spPr>
          <a:xfrm>
            <a:off x="3263900" y="5592763"/>
            <a:ext cx="2384425" cy="254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847975" y="3968750"/>
            <a:ext cx="547688" cy="27622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000000"/>
                </a:solidFill>
              </a:rPr>
              <a:t>ADDRESSING</a:t>
            </a:r>
          </a:p>
        </p:txBody>
      </p:sp>
      <p:cxnSp>
        <p:nvCxnSpPr>
          <p:cNvPr id="46" name="Straight Arrow Connector 45"/>
          <p:cNvCxnSpPr>
            <a:endCxn id="45" idx="0"/>
          </p:cNvCxnSpPr>
          <p:nvPr/>
        </p:nvCxnSpPr>
        <p:spPr>
          <a:xfrm>
            <a:off x="2743200" y="3459163"/>
            <a:ext cx="379413" cy="5095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8" idx="3"/>
            <a:endCxn id="68" idx="1"/>
          </p:cNvCxnSpPr>
          <p:nvPr/>
        </p:nvCxnSpPr>
        <p:spPr>
          <a:xfrm>
            <a:off x="2849563" y="4794250"/>
            <a:ext cx="2535237" cy="254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122613" y="4249738"/>
            <a:ext cx="6350" cy="1100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151063" y="5349875"/>
            <a:ext cx="1114425" cy="48736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000000"/>
                </a:solidFill>
              </a:rPr>
              <a:t>M2(t-1)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384800" y="4575175"/>
            <a:ext cx="955675" cy="48736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000000"/>
                </a:solidFill>
              </a:rPr>
              <a:t>M1(t)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84825" y="3986213"/>
            <a:ext cx="547688" cy="27622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000000"/>
                </a:solidFill>
              </a:rPr>
              <a:t>ADDRESSING</a:t>
            </a:r>
          </a:p>
        </p:txBody>
      </p:sp>
      <p:cxnSp>
        <p:nvCxnSpPr>
          <p:cNvPr id="78" name="Straight Arrow Connector 77"/>
          <p:cNvCxnSpPr>
            <a:endCxn id="73" idx="0"/>
          </p:cNvCxnSpPr>
          <p:nvPr/>
        </p:nvCxnSpPr>
        <p:spPr>
          <a:xfrm flipH="1">
            <a:off x="5859463" y="3482975"/>
            <a:ext cx="382587" cy="50323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5942806" y="3532982"/>
            <a:ext cx="379413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c(t)</a:t>
            </a:r>
          </a:p>
        </p:txBody>
      </p:sp>
      <p:cxnSp>
        <p:nvCxnSpPr>
          <p:cNvPr id="80" name="Straight Arrow Connector 79"/>
          <p:cNvCxnSpPr>
            <a:stCxn id="73" idx="2"/>
            <a:endCxn id="68" idx="0"/>
          </p:cNvCxnSpPr>
          <p:nvPr/>
        </p:nvCxnSpPr>
        <p:spPr>
          <a:xfrm>
            <a:off x="5859463" y="4262438"/>
            <a:ext cx="3175" cy="312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8" idx="2"/>
          </p:cNvCxnSpPr>
          <p:nvPr/>
        </p:nvCxnSpPr>
        <p:spPr>
          <a:xfrm>
            <a:off x="5862638" y="5062538"/>
            <a:ext cx="0" cy="311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761163" y="5618163"/>
            <a:ext cx="75723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346825" y="3994150"/>
            <a:ext cx="547688" cy="27622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000000"/>
                </a:solidFill>
              </a:rPr>
              <a:t>ADDRESSING</a:t>
            </a:r>
          </a:p>
        </p:txBody>
      </p:sp>
      <p:cxnSp>
        <p:nvCxnSpPr>
          <p:cNvPr id="84" name="Straight Arrow Connector 83"/>
          <p:cNvCxnSpPr>
            <a:endCxn id="83" idx="0"/>
          </p:cNvCxnSpPr>
          <p:nvPr/>
        </p:nvCxnSpPr>
        <p:spPr>
          <a:xfrm>
            <a:off x="6242050" y="3482975"/>
            <a:ext cx="377825" cy="5111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6619875" y="4273550"/>
            <a:ext cx="6350" cy="11001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5648325" y="5373688"/>
            <a:ext cx="1114425" cy="48895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000000"/>
                </a:solidFill>
              </a:rPr>
              <a:t>M2(t)</a:t>
            </a:r>
          </a:p>
        </p:txBody>
      </p:sp>
      <p:sp>
        <p:nvSpPr>
          <p:cNvPr id="88" name="Rectangle 87"/>
          <p:cNvSpPr/>
          <p:nvPr/>
        </p:nvSpPr>
        <p:spPr>
          <a:xfrm>
            <a:off x="2170113" y="1779588"/>
            <a:ext cx="1095375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/>
              <a:t>input</a:t>
            </a:r>
            <a:r>
              <a:rPr lang="en-US" sz="1050" dirty="0"/>
              <a:t>: 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782888" y="1774825"/>
            <a:ext cx="674687" cy="252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/>
              <a:t>output</a:t>
            </a:r>
            <a:r>
              <a:rPr lang="en-US" sz="1050" dirty="0"/>
              <a:t>: </a:t>
            </a:r>
          </a:p>
        </p:txBody>
      </p:sp>
      <p:sp>
        <p:nvSpPr>
          <p:cNvPr id="90" name="Rectangle 89"/>
          <p:cNvSpPr/>
          <p:nvPr/>
        </p:nvSpPr>
        <p:spPr>
          <a:xfrm>
            <a:off x="5508625" y="1800225"/>
            <a:ext cx="1096963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/>
              <a:t>input</a:t>
            </a:r>
            <a:r>
              <a:rPr lang="en-US" sz="1050" dirty="0"/>
              <a:t>: 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173788" y="1792288"/>
            <a:ext cx="674687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/>
              <a:t>output</a:t>
            </a:r>
            <a:r>
              <a:rPr lang="en-US" sz="1050" dirty="0"/>
              <a:t>: 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536700" y="5580063"/>
            <a:ext cx="56991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14" name="TextBox 53"/>
          <p:cNvSpPr txBox="1">
            <a:spLocks noChangeArrowheads="1"/>
          </p:cNvSpPr>
          <p:nvPr/>
        </p:nvSpPr>
        <p:spPr bwMode="auto">
          <a:xfrm>
            <a:off x="4208463" y="4100513"/>
            <a:ext cx="825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tx1"/>
                </a:solidFill>
              </a:rPr>
              <a:t>READ</a:t>
            </a:r>
          </a:p>
        </p:txBody>
      </p:sp>
      <p:sp>
        <p:nvSpPr>
          <p:cNvPr id="36915" name="TextBox 1"/>
          <p:cNvSpPr txBox="1">
            <a:spLocks noChangeArrowheads="1"/>
          </p:cNvSpPr>
          <p:nvPr/>
        </p:nvSpPr>
        <p:spPr bwMode="auto">
          <a:xfrm>
            <a:off x="2095500" y="5054600"/>
            <a:ext cx="542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acc</a:t>
            </a:r>
          </a:p>
        </p:txBody>
      </p:sp>
      <p:sp>
        <p:nvSpPr>
          <p:cNvPr id="36916" name="TextBox 4"/>
          <p:cNvSpPr txBox="1">
            <a:spLocks noChangeArrowheads="1"/>
          </p:cNvSpPr>
          <p:nvPr/>
        </p:nvSpPr>
        <p:spPr bwMode="auto">
          <a:xfrm>
            <a:off x="5572125" y="5076825"/>
            <a:ext cx="544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acc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39817</TotalTime>
  <Words>1423</Words>
  <Application>Microsoft Macintosh PowerPoint</Application>
  <PresentationFormat>On-screen Show (4:3)</PresentationFormat>
  <Paragraphs>380</Paragraphs>
  <Slides>39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Lucida Sans Unicode</vt:lpstr>
      <vt:lpstr>Microsoft YaHei</vt:lpstr>
      <vt:lpstr>ＭＳ Ｐゴシック</vt:lpstr>
      <vt:lpstr>Times</vt:lpstr>
      <vt:lpstr>Times New Roman</vt:lpstr>
      <vt:lpstr>Wingdings</vt:lpstr>
      <vt:lpstr>Arial</vt:lpstr>
      <vt:lpstr>Office Theme</vt:lpstr>
      <vt:lpstr>Office Theme</vt:lpstr>
      <vt:lpstr>On Machine Reading Comprehension and Question Answering</vt:lpstr>
      <vt:lpstr>Overview</vt:lpstr>
      <vt:lpstr>Overview</vt:lpstr>
      <vt:lpstr>RCQA as inference task in an ideal scenario </vt:lpstr>
      <vt:lpstr>RCQA as inference task in an ideal scenario </vt:lpstr>
      <vt:lpstr>Structured Memory for Neural Turing Machines</vt:lpstr>
      <vt:lpstr>PowerPoint Presentation</vt:lpstr>
      <vt:lpstr>PowerPoint Presentation</vt:lpstr>
      <vt:lpstr>PowerPoint Presentation</vt:lpstr>
      <vt:lpstr>PowerPoint Presentation</vt:lpstr>
      <vt:lpstr>Associative Recall  (x-axis is # of iterations, y-axis is log of NLL loss/vector, sampled every 25 iters) </vt:lpstr>
      <vt:lpstr>Associative Recall  (x-axis is # of iterations, y-axis is log of NLL loss/vector, sampled every 25 iters) </vt:lpstr>
      <vt:lpstr>PowerPoint Presentation</vt:lpstr>
      <vt:lpstr>bAbI task 2 (1k train/test)  supporting fact only</vt:lpstr>
      <vt:lpstr>PowerPoint Presentation</vt:lpstr>
      <vt:lpstr>Overview</vt:lpstr>
      <vt:lpstr>Quiz and Cloze Style Question Answering</vt:lpstr>
      <vt:lpstr>Attention Sum Reader (Kadlec et. al 2016)</vt:lpstr>
      <vt:lpstr>Attention Sum Reader (Kadlec el. al 2016)</vt:lpstr>
      <vt:lpstr>Stanford Question Answering Dataset (SQuAD)</vt:lpstr>
      <vt:lpstr>SQuAD</vt:lpstr>
      <vt:lpstr>Dynamic Chunk Reader</vt:lpstr>
      <vt:lpstr>Leaderboard (as of Sept 15)</vt:lpstr>
      <vt:lpstr>Result Analysis</vt:lpstr>
      <vt:lpstr>Dynamic Chunk Reader v2</vt:lpstr>
      <vt:lpstr>Leaderboard (as of Nov. 14)</vt:lpstr>
      <vt:lpstr>Overview</vt:lpstr>
      <vt:lpstr>Multi-passage Factoid QA</vt:lpstr>
      <vt:lpstr>RC on single document</vt:lpstr>
      <vt:lpstr>PowerPoint Presentation</vt:lpstr>
      <vt:lpstr>IBM Internal Real User Question Answering</vt:lpstr>
      <vt:lpstr>PowerPoint Presentation</vt:lpstr>
      <vt:lpstr>PowerPoint Presentation</vt:lpstr>
      <vt:lpstr>Overview</vt:lpstr>
      <vt:lpstr>Remaining Challenges</vt:lpstr>
      <vt:lpstr>At last,</vt:lpstr>
      <vt:lpstr>PowerPoint Presentation</vt:lpstr>
      <vt:lpstr>Reference</vt:lpstr>
      <vt:lpstr>Dynamic Chunk Reader v1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Factoid Meeting</dc:title>
  <cp:lastModifiedBy>WEI ZHANG</cp:lastModifiedBy>
  <cp:revision>342</cp:revision>
  <cp:lastPrinted>2016-06-21T16:56:29Z</cp:lastPrinted>
  <dcterms:created xsi:type="dcterms:W3CDTF">1601-01-01T00:00:00Z</dcterms:created>
  <dcterms:modified xsi:type="dcterms:W3CDTF">2016-11-21T23:48:29Z</dcterms:modified>
</cp:coreProperties>
</file>